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b8a8e545b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fc81244404004"/>
  </p:sldMasterIdLst>
  <p:sldIdLst>
    <p:sldId xmlns:r="http://schemas.openxmlformats.org/officeDocument/2006/relationships" id="256" r:id="R7b9dbdefbde7498f"/>
    <p:sldId xmlns:r="http://schemas.openxmlformats.org/officeDocument/2006/relationships" id="257" r:id="R982460265200479d"/>
    <p:sldId xmlns:r="http://schemas.openxmlformats.org/officeDocument/2006/relationships" id="258" r:id="R6f47c11d0ce74dbd"/>
    <p:sldId xmlns:r="http://schemas.openxmlformats.org/officeDocument/2006/relationships" id="259" r:id="Ra9fd98ad8bc34f47"/>
    <p:sldId xmlns:r="http://schemas.openxmlformats.org/officeDocument/2006/relationships" id="260" r:id="Rec73e990f7a74749"/>
    <p:sldId xmlns:r="http://schemas.openxmlformats.org/officeDocument/2006/relationships" id="261" r:id="Rcc8b87b0a5e34990"/>
    <p:sldId xmlns:r="http://schemas.openxmlformats.org/officeDocument/2006/relationships" id="262" r:id="R3461abfbfc5245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fc81244404004" /><Relationship Type="http://schemas.openxmlformats.org/officeDocument/2006/relationships/slide" Target="/ppt/slides/slide1.xml" Id="R7b9dbdefbde7498f" /><Relationship Type="http://schemas.openxmlformats.org/officeDocument/2006/relationships/slide" Target="/ppt/slides/slide2.xml" Id="R982460265200479d" /><Relationship Type="http://schemas.openxmlformats.org/officeDocument/2006/relationships/slide" Target="/ppt/slides/slide3.xml" Id="R6f47c11d0ce74dbd" /><Relationship Type="http://schemas.openxmlformats.org/officeDocument/2006/relationships/slide" Target="/ppt/slides/slide4.xml" Id="Ra9fd98ad8bc34f47" /><Relationship Type="http://schemas.openxmlformats.org/officeDocument/2006/relationships/slide" Target="/ppt/slides/slide5.xml" Id="Rec73e990f7a74749" /><Relationship Type="http://schemas.openxmlformats.org/officeDocument/2006/relationships/slide" Target="/ppt/slides/slide6.xml" Id="Rcc8b87b0a5e34990" /><Relationship Type="http://schemas.openxmlformats.org/officeDocument/2006/relationships/slide" Target="/ppt/slides/slide7.xml" Id="R3461abfbfc5245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95d1ebc80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3656c22914695" /><Relationship Type="http://schemas.openxmlformats.org/officeDocument/2006/relationships/theme" Target="/ppt/slideMasters/theme/theme1.xml" Id="Rdb5cbce31ee5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3656c2291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054e24e2a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e04d46c8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63ac53499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4da3ca59b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04d43ab9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e02a4885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36a13edd5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EIDSMO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EIDSMO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8 149 753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9 349 753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knut-e@trondheimstaal.no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