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da58cae2a0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b3b3b72d44ffe"/>
  </p:sldMasterIdLst>
  <p:sldIdLst>
    <p:sldId xmlns:r="http://schemas.openxmlformats.org/officeDocument/2006/relationships" id="256" r:id="R03513ce1567e44b6"/>
    <p:sldId xmlns:r="http://schemas.openxmlformats.org/officeDocument/2006/relationships" id="257" r:id="R8e29cca580544d8e"/>
    <p:sldId xmlns:r="http://schemas.openxmlformats.org/officeDocument/2006/relationships" id="258" r:id="R8d3d1f65263e4999"/>
    <p:sldId xmlns:r="http://schemas.openxmlformats.org/officeDocument/2006/relationships" id="259" r:id="Rc8009a3e137f46f0"/>
    <p:sldId xmlns:r="http://schemas.openxmlformats.org/officeDocument/2006/relationships" id="260" r:id="Rddedfecd473a41ba"/>
    <p:sldId xmlns:r="http://schemas.openxmlformats.org/officeDocument/2006/relationships" id="261" r:id="R1fb23416d2b94bc6"/>
    <p:sldId xmlns:r="http://schemas.openxmlformats.org/officeDocument/2006/relationships" id="262" r:id="R0108ff190e0a44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b3b3b72d44ffe" /><Relationship Type="http://schemas.openxmlformats.org/officeDocument/2006/relationships/slide" Target="/ppt/slides/slide1.xml" Id="R03513ce1567e44b6" /><Relationship Type="http://schemas.openxmlformats.org/officeDocument/2006/relationships/slide" Target="/ppt/slides/slide2.xml" Id="R8e29cca580544d8e" /><Relationship Type="http://schemas.openxmlformats.org/officeDocument/2006/relationships/slide" Target="/ppt/slides/slide3.xml" Id="R8d3d1f65263e4999" /><Relationship Type="http://schemas.openxmlformats.org/officeDocument/2006/relationships/slide" Target="/ppt/slides/slide4.xml" Id="Rc8009a3e137f46f0" /><Relationship Type="http://schemas.openxmlformats.org/officeDocument/2006/relationships/slide" Target="/ppt/slides/slide5.xml" Id="Rddedfecd473a41ba" /><Relationship Type="http://schemas.openxmlformats.org/officeDocument/2006/relationships/slide" Target="/ppt/slides/slide6.xml" Id="R1fb23416d2b94bc6" /><Relationship Type="http://schemas.openxmlformats.org/officeDocument/2006/relationships/slide" Target="/ppt/slides/slide7.xml" Id="R0108ff190e0a44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9b901e4c0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6ff42d42a459b" /><Relationship Type="http://schemas.openxmlformats.org/officeDocument/2006/relationships/theme" Target="/ppt/slideMasters/theme/theme1.xml" Id="Rc42ade16517b4c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6ff42d42a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bc41ccc35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9f478a1e543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855d89e54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f86996309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d3b3e5db445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ed0317a48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0de854e2244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FASHION WEEK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FASHION WEEK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VASBOTTEN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