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f61a698ac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a7e94882d24f2b"/>
  </p:sldMasterIdLst>
  <p:sldIdLst>
    <p:sldId xmlns:r="http://schemas.openxmlformats.org/officeDocument/2006/relationships" id="256" r:id="Rc4960c1e5b964f33"/>
    <p:sldId xmlns:r="http://schemas.openxmlformats.org/officeDocument/2006/relationships" id="257" r:id="R24c8135c46884af8"/>
    <p:sldId xmlns:r="http://schemas.openxmlformats.org/officeDocument/2006/relationships" id="258" r:id="R692428a41ac945a9"/>
    <p:sldId xmlns:r="http://schemas.openxmlformats.org/officeDocument/2006/relationships" id="259" r:id="Rbf07a1cf60f74015"/>
    <p:sldId xmlns:r="http://schemas.openxmlformats.org/officeDocument/2006/relationships" id="260" r:id="R21cab387825f45cd"/>
    <p:sldId xmlns:r="http://schemas.openxmlformats.org/officeDocument/2006/relationships" id="261" r:id="R705662895bcf45af"/>
    <p:sldId xmlns:r="http://schemas.openxmlformats.org/officeDocument/2006/relationships" id="262" r:id="R80d3ca7e641d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7e94882d24f2b" /><Relationship Type="http://schemas.openxmlformats.org/officeDocument/2006/relationships/slide" Target="/ppt/slides/slide1.xml" Id="Rc4960c1e5b964f33" /><Relationship Type="http://schemas.openxmlformats.org/officeDocument/2006/relationships/slide" Target="/ppt/slides/slide2.xml" Id="R24c8135c46884af8" /><Relationship Type="http://schemas.openxmlformats.org/officeDocument/2006/relationships/slide" Target="/ppt/slides/slide3.xml" Id="R692428a41ac945a9" /><Relationship Type="http://schemas.openxmlformats.org/officeDocument/2006/relationships/slide" Target="/ppt/slides/slide4.xml" Id="Rbf07a1cf60f74015" /><Relationship Type="http://schemas.openxmlformats.org/officeDocument/2006/relationships/slide" Target="/ppt/slides/slide5.xml" Id="R21cab387825f45cd" /><Relationship Type="http://schemas.openxmlformats.org/officeDocument/2006/relationships/slide" Target="/ppt/slides/slide6.xml" Id="R705662895bcf45af" /><Relationship Type="http://schemas.openxmlformats.org/officeDocument/2006/relationships/slide" Target="/ppt/slides/slide7.xml" Id="R80d3ca7e641d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6f4499576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2c64d451e4cc8" /><Relationship Type="http://schemas.openxmlformats.org/officeDocument/2006/relationships/theme" Target="/ppt/slideMasters/theme/theme1.xml" Id="R248171be985b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2c64d451e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7517b1e9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0608606f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16609b314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70b416abd40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3d3beb0e441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372791a2d41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860bc73f841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RØGJIN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RØGJIN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11 031 431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183 017 530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184 099 707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ANNIKEN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Røgjin AS, v/ 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01 28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989 163 604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RØGJIN AS</a:t>
            </a:r>
          </a:p>
        </p:txBody>
      </p:sp>
    </p:spTree>
  </p:cSld>
  <p:clrMapOvr>
    <a:masterClrMapping xmlns:a="http://schemas.openxmlformats.org/drawingml/2006/main"/>
  </p:clrMapOvr>
</p:sld>
</file>