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1b9a059e754e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472d9a324a47b4"/>
  </p:sldMasterIdLst>
  <p:sldIdLst>
    <p:sldId xmlns:r="http://schemas.openxmlformats.org/officeDocument/2006/relationships" id="256" r:id="R3169722549704900"/>
    <p:sldId xmlns:r="http://schemas.openxmlformats.org/officeDocument/2006/relationships" id="257" r:id="R5f8b26a4db854045"/>
    <p:sldId xmlns:r="http://schemas.openxmlformats.org/officeDocument/2006/relationships" id="258" r:id="R5048177078c04835"/>
    <p:sldId xmlns:r="http://schemas.openxmlformats.org/officeDocument/2006/relationships" id="259" r:id="R08274ac174fa4295"/>
    <p:sldId xmlns:r="http://schemas.openxmlformats.org/officeDocument/2006/relationships" id="260" r:id="R46125665a9ae48d5"/>
    <p:sldId xmlns:r="http://schemas.openxmlformats.org/officeDocument/2006/relationships" id="261" r:id="R50361381aa6a47f6"/>
    <p:sldId xmlns:r="http://schemas.openxmlformats.org/officeDocument/2006/relationships" id="262" r:id="R0148e16ef00b48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72d9a324a47b4" /><Relationship Type="http://schemas.openxmlformats.org/officeDocument/2006/relationships/slide" Target="/ppt/slides/slide1.xml" Id="R3169722549704900" /><Relationship Type="http://schemas.openxmlformats.org/officeDocument/2006/relationships/slide" Target="/ppt/slides/slide2.xml" Id="R5f8b26a4db854045" /><Relationship Type="http://schemas.openxmlformats.org/officeDocument/2006/relationships/slide" Target="/ppt/slides/slide3.xml" Id="R5048177078c04835" /><Relationship Type="http://schemas.openxmlformats.org/officeDocument/2006/relationships/slide" Target="/ppt/slides/slide4.xml" Id="R08274ac174fa4295" /><Relationship Type="http://schemas.openxmlformats.org/officeDocument/2006/relationships/slide" Target="/ppt/slides/slide5.xml" Id="R46125665a9ae48d5" /><Relationship Type="http://schemas.openxmlformats.org/officeDocument/2006/relationships/slide" Target="/ppt/slides/slide6.xml" Id="R50361381aa6a47f6" /><Relationship Type="http://schemas.openxmlformats.org/officeDocument/2006/relationships/slide" Target="/ppt/slides/slide7.xml" Id="R0148e16ef00b48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990206f06b4d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60693c1d74f62" /><Relationship Type="http://schemas.openxmlformats.org/officeDocument/2006/relationships/theme" Target="/ppt/slideMasters/theme/theme1.xml" Id="R1e8abc3802cf4f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260693c1d74f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526a2f9fd45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08bb085c146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3bb07499844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4600f765444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b6842871c4b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af3c2f6ce4c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32556c9c943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P7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P7 INVEST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1 852 522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1 461 892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20 162 530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20 694 672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SJURSHEIM PÅL IDAR  –  65,5 %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YSTMARK UNA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SJURSHEIM MALIN YSTMARK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SJURSHEIM LINDA-MATHILDE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SJURSHEIM THEA L YSTMARK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1513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27 63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