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e565557f8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4be38d5dd471a"/>
  </p:sldMasterIdLst>
  <p:sldIdLst>
    <p:sldId xmlns:r="http://schemas.openxmlformats.org/officeDocument/2006/relationships" id="256" r:id="R1b560f5edd8a469e"/>
    <p:sldId xmlns:r="http://schemas.openxmlformats.org/officeDocument/2006/relationships" id="257" r:id="R7167a2877e9b4795"/>
    <p:sldId xmlns:r="http://schemas.openxmlformats.org/officeDocument/2006/relationships" id="258" r:id="Rdf957c2cbd45462b"/>
    <p:sldId xmlns:r="http://schemas.openxmlformats.org/officeDocument/2006/relationships" id="259" r:id="Rf3ac7d3929314cb7"/>
    <p:sldId xmlns:r="http://schemas.openxmlformats.org/officeDocument/2006/relationships" id="260" r:id="R5de5e0d9d0d44abc"/>
    <p:sldId xmlns:r="http://schemas.openxmlformats.org/officeDocument/2006/relationships" id="261" r:id="R3da02ee96e9b4e3d"/>
    <p:sldId xmlns:r="http://schemas.openxmlformats.org/officeDocument/2006/relationships" id="262" r:id="Ra76fa88711d7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4be38d5dd471a" /><Relationship Type="http://schemas.openxmlformats.org/officeDocument/2006/relationships/slide" Target="/ppt/slides/slide1.xml" Id="R1b560f5edd8a469e" /><Relationship Type="http://schemas.openxmlformats.org/officeDocument/2006/relationships/slide" Target="/ppt/slides/slide2.xml" Id="R7167a2877e9b4795" /><Relationship Type="http://schemas.openxmlformats.org/officeDocument/2006/relationships/slide" Target="/ppt/slides/slide3.xml" Id="Rdf957c2cbd45462b" /><Relationship Type="http://schemas.openxmlformats.org/officeDocument/2006/relationships/slide" Target="/ppt/slides/slide4.xml" Id="Rf3ac7d3929314cb7" /><Relationship Type="http://schemas.openxmlformats.org/officeDocument/2006/relationships/slide" Target="/ppt/slides/slide5.xml" Id="R5de5e0d9d0d44abc" /><Relationship Type="http://schemas.openxmlformats.org/officeDocument/2006/relationships/slide" Target="/ppt/slides/slide6.xml" Id="R3da02ee96e9b4e3d" /><Relationship Type="http://schemas.openxmlformats.org/officeDocument/2006/relationships/slide" Target="/ppt/slides/slide7.xml" Id="Ra76fa88711d7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878a200d6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e23446483488c" /><Relationship Type="http://schemas.openxmlformats.org/officeDocument/2006/relationships/theme" Target="/ppt/slideMasters/theme/theme1.xml" Id="R928d46872b38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e23446483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981c9b410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fb4286b40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e391d701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a34663124f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8eb0a7e7e49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a6a3c09848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e7a155d18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AGH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25 038 100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25 272 974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ARNE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AGH AS</a:t>
            </a:r>
          </a:p>
        </p:txBody>
      </p:sp>
    </p:spTree>
  </p:cSld>
  <p:clrMapOvr>
    <a:masterClrMapping xmlns:a="http://schemas.openxmlformats.org/drawingml/2006/main"/>
  </p:clrMapOvr>
</p:sld>
</file>