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d36c3bbe842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cc9dac4d84913"/>
  </p:sldMasterIdLst>
  <p:sldIdLst>
    <p:sldId xmlns:r="http://schemas.openxmlformats.org/officeDocument/2006/relationships" id="256" r:id="R5901df568bd04712"/>
    <p:sldId xmlns:r="http://schemas.openxmlformats.org/officeDocument/2006/relationships" id="257" r:id="R35bf7aa5c67c4307"/>
    <p:sldId xmlns:r="http://schemas.openxmlformats.org/officeDocument/2006/relationships" id="258" r:id="Raa43483c2f8f4208"/>
    <p:sldId xmlns:r="http://schemas.openxmlformats.org/officeDocument/2006/relationships" id="259" r:id="R97d0be916040408d"/>
    <p:sldId xmlns:r="http://schemas.openxmlformats.org/officeDocument/2006/relationships" id="260" r:id="R71ba2a0c447a44f8"/>
    <p:sldId xmlns:r="http://schemas.openxmlformats.org/officeDocument/2006/relationships" id="261" r:id="Re95c8d5ea72d43f4"/>
    <p:sldId xmlns:r="http://schemas.openxmlformats.org/officeDocument/2006/relationships" id="262" r:id="R370195a25010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cc9dac4d84913" /><Relationship Type="http://schemas.openxmlformats.org/officeDocument/2006/relationships/slide" Target="/ppt/slides/slide1.xml" Id="R5901df568bd04712" /><Relationship Type="http://schemas.openxmlformats.org/officeDocument/2006/relationships/slide" Target="/ppt/slides/slide2.xml" Id="R35bf7aa5c67c4307" /><Relationship Type="http://schemas.openxmlformats.org/officeDocument/2006/relationships/slide" Target="/ppt/slides/slide3.xml" Id="Raa43483c2f8f4208" /><Relationship Type="http://schemas.openxmlformats.org/officeDocument/2006/relationships/slide" Target="/ppt/slides/slide4.xml" Id="R97d0be916040408d" /><Relationship Type="http://schemas.openxmlformats.org/officeDocument/2006/relationships/slide" Target="/ppt/slides/slide5.xml" Id="R71ba2a0c447a44f8" /><Relationship Type="http://schemas.openxmlformats.org/officeDocument/2006/relationships/slide" Target="/ppt/slides/slide6.xml" Id="Re95c8d5ea72d43f4" /><Relationship Type="http://schemas.openxmlformats.org/officeDocument/2006/relationships/slide" Target="/ppt/slides/slide7.xml" Id="R370195a25010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ca8de9e98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6f1729b694920" /><Relationship Type="http://schemas.openxmlformats.org/officeDocument/2006/relationships/theme" Target="/ppt/slideMasters/theme/theme1.xml" Id="Re39758306059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6f1729b69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ceb6166a4e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8402e25dc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1ef0da62e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1dfef879d43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c3409a3f144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a6a693a6b4d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e7d5d15bc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7 881 031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ANDREAS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CARINA 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CECILIE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HELEN CECILIE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ma-fold@online.no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