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b86a93428149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9e7ec25fda492f"/>
  </p:sldMasterIdLst>
  <p:sldIdLst>
    <p:sldId xmlns:r="http://schemas.openxmlformats.org/officeDocument/2006/relationships" id="256" r:id="R5f7aac3fe1304c41"/>
    <p:sldId xmlns:r="http://schemas.openxmlformats.org/officeDocument/2006/relationships" id="257" r:id="R551cbdc8c2754552"/>
    <p:sldId xmlns:r="http://schemas.openxmlformats.org/officeDocument/2006/relationships" id="258" r:id="R43bccbc296fb4763"/>
    <p:sldId xmlns:r="http://schemas.openxmlformats.org/officeDocument/2006/relationships" id="259" r:id="Ra50e1002ba824890"/>
    <p:sldId xmlns:r="http://schemas.openxmlformats.org/officeDocument/2006/relationships" id="260" r:id="R83ccd57d06de4e6c"/>
    <p:sldId xmlns:r="http://schemas.openxmlformats.org/officeDocument/2006/relationships" id="261" r:id="R32648352636549bc"/>
    <p:sldId xmlns:r="http://schemas.openxmlformats.org/officeDocument/2006/relationships" id="262" r:id="R954d4dd2ffda42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e7ec25fda492f" /><Relationship Type="http://schemas.openxmlformats.org/officeDocument/2006/relationships/slide" Target="/ppt/slides/slide1.xml" Id="R5f7aac3fe1304c41" /><Relationship Type="http://schemas.openxmlformats.org/officeDocument/2006/relationships/slide" Target="/ppt/slides/slide2.xml" Id="R551cbdc8c2754552" /><Relationship Type="http://schemas.openxmlformats.org/officeDocument/2006/relationships/slide" Target="/ppt/slides/slide3.xml" Id="R43bccbc296fb4763" /><Relationship Type="http://schemas.openxmlformats.org/officeDocument/2006/relationships/slide" Target="/ppt/slides/slide4.xml" Id="Ra50e1002ba824890" /><Relationship Type="http://schemas.openxmlformats.org/officeDocument/2006/relationships/slide" Target="/ppt/slides/slide5.xml" Id="R83ccd57d06de4e6c" /><Relationship Type="http://schemas.openxmlformats.org/officeDocument/2006/relationships/slide" Target="/ppt/slides/slide6.xml" Id="R32648352636549bc" /><Relationship Type="http://schemas.openxmlformats.org/officeDocument/2006/relationships/slide" Target="/ppt/slides/slide7.xml" Id="R954d4dd2ffda42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b734fa55c4d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c216b7d2e4ce0" /><Relationship Type="http://schemas.openxmlformats.org/officeDocument/2006/relationships/theme" Target="/ppt/slideMasters/theme/theme1.xml" Id="R3f51178fc24547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cc216b7d2e4c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453f6daee45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edb06c2194a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312e800fb4c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b61d9a1ae46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96168a0de4d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b449435e644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ea171bb2448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TORBJØRN ANDERSSEN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TORBJØRN ANDERSSEN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5 288 199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5 458 144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ANDERSSEN TORBJØRN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 Bruns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989 170 244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