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ca43a60c34d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3150aeefee455b"/>
  </p:sldMasterIdLst>
  <p:sldIdLst>
    <p:sldId xmlns:r="http://schemas.openxmlformats.org/officeDocument/2006/relationships" id="256" r:id="R623d050df35a4515"/>
    <p:sldId xmlns:r="http://schemas.openxmlformats.org/officeDocument/2006/relationships" id="257" r:id="R66e37fa5d1db4fd0"/>
    <p:sldId xmlns:r="http://schemas.openxmlformats.org/officeDocument/2006/relationships" id="258" r:id="R868f9d9dba624a41"/>
    <p:sldId xmlns:r="http://schemas.openxmlformats.org/officeDocument/2006/relationships" id="259" r:id="Rb9222a7365cc4a4a"/>
    <p:sldId xmlns:r="http://schemas.openxmlformats.org/officeDocument/2006/relationships" id="260" r:id="Rf7d9d2f23fc14501"/>
    <p:sldId xmlns:r="http://schemas.openxmlformats.org/officeDocument/2006/relationships" id="261" r:id="R56f929cf190c4762"/>
    <p:sldId xmlns:r="http://schemas.openxmlformats.org/officeDocument/2006/relationships" id="262" r:id="Rc94dcd3d8a26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150aeefee455b" /><Relationship Type="http://schemas.openxmlformats.org/officeDocument/2006/relationships/slide" Target="/ppt/slides/slide1.xml" Id="R623d050df35a4515" /><Relationship Type="http://schemas.openxmlformats.org/officeDocument/2006/relationships/slide" Target="/ppt/slides/slide2.xml" Id="R66e37fa5d1db4fd0" /><Relationship Type="http://schemas.openxmlformats.org/officeDocument/2006/relationships/slide" Target="/ppt/slides/slide3.xml" Id="R868f9d9dba624a41" /><Relationship Type="http://schemas.openxmlformats.org/officeDocument/2006/relationships/slide" Target="/ppt/slides/slide4.xml" Id="Rb9222a7365cc4a4a" /><Relationship Type="http://schemas.openxmlformats.org/officeDocument/2006/relationships/slide" Target="/ppt/slides/slide5.xml" Id="Rf7d9d2f23fc14501" /><Relationship Type="http://schemas.openxmlformats.org/officeDocument/2006/relationships/slide" Target="/ppt/slides/slide6.xml" Id="R56f929cf190c4762" /><Relationship Type="http://schemas.openxmlformats.org/officeDocument/2006/relationships/slide" Target="/ppt/slides/slide7.xml" Id="Rc94dcd3d8a26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2e841698e48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0a0a256064264" /><Relationship Type="http://schemas.openxmlformats.org/officeDocument/2006/relationships/theme" Target="/ppt/slideMasters/theme/theme1.xml" Id="Ref66c2456360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50a0a2560642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7108d6083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8c9c87be349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859d41abf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b526b61854d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77511bf5a48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046a7067f4e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456a0e79c40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