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71af3034a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437f4abca46f7"/>
  </p:sldMasterIdLst>
  <p:sldIdLst>
    <p:sldId xmlns:r="http://schemas.openxmlformats.org/officeDocument/2006/relationships" id="256" r:id="Rbca00503bf9e45c6"/>
    <p:sldId xmlns:r="http://schemas.openxmlformats.org/officeDocument/2006/relationships" id="257" r:id="Rd80c8c1567634fb2"/>
    <p:sldId xmlns:r="http://schemas.openxmlformats.org/officeDocument/2006/relationships" id="258" r:id="Rf5a556677b344db9"/>
    <p:sldId xmlns:r="http://schemas.openxmlformats.org/officeDocument/2006/relationships" id="259" r:id="R51ce51c501cf4d8a"/>
    <p:sldId xmlns:r="http://schemas.openxmlformats.org/officeDocument/2006/relationships" id="260" r:id="R45060c74de034748"/>
    <p:sldId xmlns:r="http://schemas.openxmlformats.org/officeDocument/2006/relationships" id="261" r:id="R56625627cd7c42d5"/>
    <p:sldId xmlns:r="http://schemas.openxmlformats.org/officeDocument/2006/relationships" id="262" r:id="R3347777affb0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437f4abca46f7" /><Relationship Type="http://schemas.openxmlformats.org/officeDocument/2006/relationships/slide" Target="/ppt/slides/slide1.xml" Id="Rbca00503bf9e45c6" /><Relationship Type="http://schemas.openxmlformats.org/officeDocument/2006/relationships/slide" Target="/ppt/slides/slide2.xml" Id="Rd80c8c1567634fb2" /><Relationship Type="http://schemas.openxmlformats.org/officeDocument/2006/relationships/slide" Target="/ppt/slides/slide3.xml" Id="Rf5a556677b344db9" /><Relationship Type="http://schemas.openxmlformats.org/officeDocument/2006/relationships/slide" Target="/ppt/slides/slide4.xml" Id="R51ce51c501cf4d8a" /><Relationship Type="http://schemas.openxmlformats.org/officeDocument/2006/relationships/slide" Target="/ppt/slides/slide5.xml" Id="R45060c74de034748" /><Relationship Type="http://schemas.openxmlformats.org/officeDocument/2006/relationships/slide" Target="/ppt/slides/slide6.xml" Id="R56625627cd7c42d5" /><Relationship Type="http://schemas.openxmlformats.org/officeDocument/2006/relationships/slide" Target="/ppt/slides/slide7.xml" Id="R3347777affb0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d8d6b193443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cddef38f4675" /><Relationship Type="http://schemas.openxmlformats.org/officeDocument/2006/relationships/theme" Target="/ppt/slideMasters/theme/theme1.xml" Id="Ra6cac76bc0fc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3cddef38f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fd504f80e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b475382b3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15fd084246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ae3f0f4e2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abae841b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260a9d0b5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7532bde7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RASMUSTUNET AS ble etablert [år] og holder til i Hyen.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7 142 475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62 245 929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66 395 375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HANNA OMMEDAL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SIGNE ELIN O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ÅSMUND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OLA HENNING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RASMUS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Åsmund Ommedal, Straumsholmen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6829 Hyen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aasmund@hyen.no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RASMUSTUNET AS</a:t>
            </a:r>
          </a:p>
        </p:txBody>
      </p:sp>
    </p:spTree>
  </p:cSld>
  <p:clrMapOvr>
    <a:masterClrMapping xmlns:a="http://schemas.openxmlformats.org/drawingml/2006/main"/>
  </p:clrMapOvr>
</p:sld>
</file>