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62efa96304f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211fdb7d040c7"/>
  </p:sldMasterIdLst>
  <p:sldIdLst>
    <p:sldId xmlns:r="http://schemas.openxmlformats.org/officeDocument/2006/relationships" id="256" r:id="R2617782f752c4891"/>
    <p:sldId xmlns:r="http://schemas.openxmlformats.org/officeDocument/2006/relationships" id="257" r:id="Rdb4d0571f5e840ea"/>
    <p:sldId xmlns:r="http://schemas.openxmlformats.org/officeDocument/2006/relationships" id="258" r:id="Rabeec05b28be4893"/>
    <p:sldId xmlns:r="http://schemas.openxmlformats.org/officeDocument/2006/relationships" id="259" r:id="R1478511c28b74d5a"/>
    <p:sldId xmlns:r="http://schemas.openxmlformats.org/officeDocument/2006/relationships" id="260" r:id="R8c63904a94304aed"/>
    <p:sldId xmlns:r="http://schemas.openxmlformats.org/officeDocument/2006/relationships" id="261" r:id="R06e5a1b0e79a4e05"/>
    <p:sldId xmlns:r="http://schemas.openxmlformats.org/officeDocument/2006/relationships" id="262" r:id="R98dbd0065d784c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211fdb7d040c7" /><Relationship Type="http://schemas.openxmlformats.org/officeDocument/2006/relationships/slide" Target="/ppt/slides/slide1.xml" Id="R2617782f752c4891" /><Relationship Type="http://schemas.openxmlformats.org/officeDocument/2006/relationships/slide" Target="/ppt/slides/slide2.xml" Id="Rdb4d0571f5e840ea" /><Relationship Type="http://schemas.openxmlformats.org/officeDocument/2006/relationships/slide" Target="/ppt/slides/slide3.xml" Id="Rabeec05b28be4893" /><Relationship Type="http://schemas.openxmlformats.org/officeDocument/2006/relationships/slide" Target="/ppt/slides/slide4.xml" Id="R1478511c28b74d5a" /><Relationship Type="http://schemas.openxmlformats.org/officeDocument/2006/relationships/slide" Target="/ppt/slides/slide5.xml" Id="R8c63904a94304aed" /><Relationship Type="http://schemas.openxmlformats.org/officeDocument/2006/relationships/slide" Target="/ppt/slides/slide6.xml" Id="R06e5a1b0e79a4e05" /><Relationship Type="http://schemas.openxmlformats.org/officeDocument/2006/relationships/slide" Target="/ppt/slides/slide7.xml" Id="R98dbd0065d784c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e38b1364b47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bcdf325014527" /><Relationship Type="http://schemas.openxmlformats.org/officeDocument/2006/relationships/theme" Target="/ppt/slideMasters/theme/theme1.xml" Id="R05e7f4ce4aff48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bcdf3250145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9ad1d812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a8fb3365647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1f05bcabd46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2410032d8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70e6fc2184f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85376f4be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551ad29634b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DIVINO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DIVINO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12 070 814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11 636 238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ØVERLIE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Fagerhaugvegen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989 175 408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DIVINO HOLDING AS</a:t>
            </a:r>
          </a:p>
        </p:txBody>
      </p:sp>
    </p:spTree>
  </p:cSld>
  <p:clrMapOvr>
    <a:masterClrMapping xmlns:a="http://schemas.openxmlformats.org/drawingml/2006/main"/>
  </p:clrMapOvr>
</p:sld>
</file>