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11b5b42b3349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ec7fa351b1459c"/>
  </p:sldMasterIdLst>
  <p:sldIdLst>
    <p:sldId xmlns:r="http://schemas.openxmlformats.org/officeDocument/2006/relationships" id="256" r:id="Ra6448d8675be432b"/>
    <p:sldId xmlns:r="http://schemas.openxmlformats.org/officeDocument/2006/relationships" id="257" r:id="R2a2767b399be4374"/>
    <p:sldId xmlns:r="http://schemas.openxmlformats.org/officeDocument/2006/relationships" id="258" r:id="Re29c4eb4e0ac489f"/>
    <p:sldId xmlns:r="http://schemas.openxmlformats.org/officeDocument/2006/relationships" id="259" r:id="R5a36e9b876334078"/>
    <p:sldId xmlns:r="http://schemas.openxmlformats.org/officeDocument/2006/relationships" id="260" r:id="Rc483a05f94ef46cb"/>
    <p:sldId xmlns:r="http://schemas.openxmlformats.org/officeDocument/2006/relationships" id="261" r:id="R8290adb8528745cb"/>
    <p:sldId xmlns:r="http://schemas.openxmlformats.org/officeDocument/2006/relationships" id="262" r:id="Rdba829acd42947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c7fa351b1459c" /><Relationship Type="http://schemas.openxmlformats.org/officeDocument/2006/relationships/slide" Target="/ppt/slides/slide1.xml" Id="Ra6448d8675be432b" /><Relationship Type="http://schemas.openxmlformats.org/officeDocument/2006/relationships/slide" Target="/ppt/slides/slide2.xml" Id="R2a2767b399be4374" /><Relationship Type="http://schemas.openxmlformats.org/officeDocument/2006/relationships/slide" Target="/ppt/slides/slide3.xml" Id="Re29c4eb4e0ac489f" /><Relationship Type="http://schemas.openxmlformats.org/officeDocument/2006/relationships/slide" Target="/ppt/slides/slide4.xml" Id="R5a36e9b876334078" /><Relationship Type="http://schemas.openxmlformats.org/officeDocument/2006/relationships/slide" Target="/ppt/slides/slide5.xml" Id="Rc483a05f94ef46cb" /><Relationship Type="http://schemas.openxmlformats.org/officeDocument/2006/relationships/slide" Target="/ppt/slides/slide6.xml" Id="R8290adb8528745cb" /><Relationship Type="http://schemas.openxmlformats.org/officeDocument/2006/relationships/slide" Target="/ppt/slides/slide7.xml" Id="Rdba829acd42947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8272fa79246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51ec7838e4efa" /><Relationship Type="http://schemas.openxmlformats.org/officeDocument/2006/relationships/theme" Target="/ppt/slideMasters/theme/theme1.xml" Id="R3821dee69a6647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51ec7838e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7157f01a94e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92eb80c594c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43c0fdcb3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d28bcf2134c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f3e8871184d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d62057f9249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ea71b52cf4c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ADMENTO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295 797 956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23 316 836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17 332 555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50 192 332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130 885 384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55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