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669a3e680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df81fcaf4457d"/>
  </p:sldMasterIdLst>
  <p:sldIdLst>
    <p:sldId xmlns:r="http://schemas.openxmlformats.org/officeDocument/2006/relationships" id="256" r:id="Rbd007c89e71d4d18"/>
    <p:sldId xmlns:r="http://schemas.openxmlformats.org/officeDocument/2006/relationships" id="257" r:id="R79359aac0c9c4cd2"/>
    <p:sldId xmlns:r="http://schemas.openxmlformats.org/officeDocument/2006/relationships" id="258" r:id="R91eb1bab1bee4f1e"/>
    <p:sldId xmlns:r="http://schemas.openxmlformats.org/officeDocument/2006/relationships" id="259" r:id="Rc7fc85e5c8414244"/>
    <p:sldId xmlns:r="http://schemas.openxmlformats.org/officeDocument/2006/relationships" id="260" r:id="Rb194590c12094377"/>
    <p:sldId xmlns:r="http://schemas.openxmlformats.org/officeDocument/2006/relationships" id="261" r:id="Rddc0b3a48b994a23"/>
    <p:sldId xmlns:r="http://schemas.openxmlformats.org/officeDocument/2006/relationships" id="262" r:id="R5f867c080d23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df81fcaf4457d" /><Relationship Type="http://schemas.openxmlformats.org/officeDocument/2006/relationships/slide" Target="/ppt/slides/slide1.xml" Id="Rbd007c89e71d4d18" /><Relationship Type="http://schemas.openxmlformats.org/officeDocument/2006/relationships/slide" Target="/ppt/slides/slide2.xml" Id="R79359aac0c9c4cd2" /><Relationship Type="http://schemas.openxmlformats.org/officeDocument/2006/relationships/slide" Target="/ppt/slides/slide3.xml" Id="R91eb1bab1bee4f1e" /><Relationship Type="http://schemas.openxmlformats.org/officeDocument/2006/relationships/slide" Target="/ppt/slides/slide4.xml" Id="Rc7fc85e5c8414244" /><Relationship Type="http://schemas.openxmlformats.org/officeDocument/2006/relationships/slide" Target="/ppt/slides/slide5.xml" Id="Rb194590c12094377" /><Relationship Type="http://schemas.openxmlformats.org/officeDocument/2006/relationships/slide" Target="/ppt/slides/slide6.xml" Id="Rddc0b3a48b994a23" /><Relationship Type="http://schemas.openxmlformats.org/officeDocument/2006/relationships/slide" Target="/ppt/slides/slide7.xml" Id="R5f867c080d23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65e9fffca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734583c88437d" /><Relationship Type="http://schemas.openxmlformats.org/officeDocument/2006/relationships/theme" Target="/ppt/slideMasters/theme/theme1.xml" Id="R6f47327b0ad34d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734583c88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db73678ee46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a45206222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96309ca8d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989b16cce47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661ce69fe4e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51c796a1b41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dd7df5c95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ULVAN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ULVAN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6 277 883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48 876 103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49 319 721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ODDVAR ULVAN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