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b9f894f21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0f2fc2f9f430d"/>
  </p:sldMasterIdLst>
  <p:sldIdLst>
    <p:sldId xmlns:r="http://schemas.openxmlformats.org/officeDocument/2006/relationships" id="256" r:id="Rd1b4c583caf04743"/>
    <p:sldId xmlns:r="http://schemas.openxmlformats.org/officeDocument/2006/relationships" id="257" r:id="R2ad39b0e6fe94fbf"/>
    <p:sldId xmlns:r="http://schemas.openxmlformats.org/officeDocument/2006/relationships" id="258" r:id="R9ff4aecdd36146ff"/>
    <p:sldId xmlns:r="http://schemas.openxmlformats.org/officeDocument/2006/relationships" id="259" r:id="R5de3b6291a9d4100"/>
    <p:sldId xmlns:r="http://schemas.openxmlformats.org/officeDocument/2006/relationships" id="260" r:id="R9ee6a6fc9bdf42c9"/>
    <p:sldId xmlns:r="http://schemas.openxmlformats.org/officeDocument/2006/relationships" id="261" r:id="Rf1cd1f72b5c14ecd"/>
    <p:sldId xmlns:r="http://schemas.openxmlformats.org/officeDocument/2006/relationships" id="262" r:id="R760c3d73a46e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0f2fc2f9f430d" /><Relationship Type="http://schemas.openxmlformats.org/officeDocument/2006/relationships/slide" Target="/ppt/slides/slide1.xml" Id="Rd1b4c583caf04743" /><Relationship Type="http://schemas.openxmlformats.org/officeDocument/2006/relationships/slide" Target="/ppt/slides/slide2.xml" Id="R2ad39b0e6fe94fbf" /><Relationship Type="http://schemas.openxmlformats.org/officeDocument/2006/relationships/slide" Target="/ppt/slides/slide3.xml" Id="R9ff4aecdd36146ff" /><Relationship Type="http://schemas.openxmlformats.org/officeDocument/2006/relationships/slide" Target="/ppt/slides/slide4.xml" Id="R5de3b6291a9d4100" /><Relationship Type="http://schemas.openxmlformats.org/officeDocument/2006/relationships/slide" Target="/ppt/slides/slide5.xml" Id="R9ee6a6fc9bdf42c9" /><Relationship Type="http://schemas.openxmlformats.org/officeDocument/2006/relationships/slide" Target="/ppt/slides/slide6.xml" Id="Rf1cd1f72b5c14ecd" /><Relationship Type="http://schemas.openxmlformats.org/officeDocument/2006/relationships/slide" Target="/ppt/slides/slide7.xml" Id="R760c3d73a46e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86b5b0915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c4bd4089146a5" /><Relationship Type="http://schemas.openxmlformats.org/officeDocument/2006/relationships/theme" Target="/ppt/slideMasters/theme/theme1.xml" Id="R5c4d87a1e5db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c4bd40891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0a52b9fb3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648844f5f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d0fa3275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47907f2c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c6a56fe92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e6f8fe889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63edd77fe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