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41d10832559422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4a6b1009464adf"/>
  </p:sldMasterIdLst>
  <p:sldIdLst>
    <p:sldId xmlns:r="http://schemas.openxmlformats.org/officeDocument/2006/relationships" id="256" r:id="R05169118b2dd47de"/>
    <p:sldId xmlns:r="http://schemas.openxmlformats.org/officeDocument/2006/relationships" id="257" r:id="Re968574eb0424bc0"/>
    <p:sldId xmlns:r="http://schemas.openxmlformats.org/officeDocument/2006/relationships" id="258" r:id="R97355431e39f4b56"/>
    <p:sldId xmlns:r="http://schemas.openxmlformats.org/officeDocument/2006/relationships" id="259" r:id="R6a553cd1e7994fc7"/>
    <p:sldId xmlns:r="http://schemas.openxmlformats.org/officeDocument/2006/relationships" id="260" r:id="R7b6bda91958943a8"/>
    <p:sldId xmlns:r="http://schemas.openxmlformats.org/officeDocument/2006/relationships" id="261" r:id="R9c68c7398ee54f0d"/>
    <p:sldId xmlns:r="http://schemas.openxmlformats.org/officeDocument/2006/relationships" id="262" r:id="R22e80c7ce7624c9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4a6b1009464adf" /><Relationship Type="http://schemas.openxmlformats.org/officeDocument/2006/relationships/slide" Target="/ppt/slides/slide1.xml" Id="R05169118b2dd47de" /><Relationship Type="http://schemas.openxmlformats.org/officeDocument/2006/relationships/slide" Target="/ppt/slides/slide2.xml" Id="Re968574eb0424bc0" /><Relationship Type="http://schemas.openxmlformats.org/officeDocument/2006/relationships/slide" Target="/ppt/slides/slide3.xml" Id="R97355431e39f4b56" /><Relationship Type="http://schemas.openxmlformats.org/officeDocument/2006/relationships/slide" Target="/ppt/slides/slide4.xml" Id="R6a553cd1e7994fc7" /><Relationship Type="http://schemas.openxmlformats.org/officeDocument/2006/relationships/slide" Target="/ppt/slides/slide5.xml" Id="R7b6bda91958943a8" /><Relationship Type="http://schemas.openxmlformats.org/officeDocument/2006/relationships/slide" Target="/ppt/slides/slide6.xml" Id="R9c68c7398ee54f0d" /><Relationship Type="http://schemas.openxmlformats.org/officeDocument/2006/relationships/slide" Target="/ppt/slides/slide7.xml" Id="R22e80c7ce7624c9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7e5d540769434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c62d86fe3f4f94" /><Relationship Type="http://schemas.openxmlformats.org/officeDocument/2006/relationships/theme" Target="/ppt/slideMasters/theme/theme1.xml" Id="Rfa30251765fa49f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9c62d86fe3f4f9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eea98b735d484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da3c7b146e4d5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9405588b834e9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1a8e98e553443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b0c19956c74dc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ba7b2c6c7c4b1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31c450a0454d5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INGUN MOE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INGUN MOE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INGUN MOE INVEST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INGUN MOE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INGUN MOE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INGUN MOE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−25 130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1 594 184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3 771 538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4 278 686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INGUN MOE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 INGUN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INGUN MOE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Ferstadsveg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7071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989 176 749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INGUN MOE INVEST AS</a:t>
            </a:r>
          </a:p>
        </p:txBody>
      </p:sp>
    </p:spTree>
  </p:cSld>
  <p:clrMapOvr>
    <a:masterClrMapping xmlns:a="http://schemas.openxmlformats.org/drawingml/2006/main"/>
  </p:clrMapOvr>
</p:sld>
</file>