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95a0e193f64b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babfc2240e4606"/>
  </p:sldMasterIdLst>
  <p:sldIdLst>
    <p:sldId xmlns:r="http://schemas.openxmlformats.org/officeDocument/2006/relationships" id="256" r:id="R85190092fb66469d"/>
    <p:sldId xmlns:r="http://schemas.openxmlformats.org/officeDocument/2006/relationships" id="257" r:id="Rb656e3bc32674847"/>
    <p:sldId xmlns:r="http://schemas.openxmlformats.org/officeDocument/2006/relationships" id="258" r:id="R5ba053438b5c496a"/>
    <p:sldId xmlns:r="http://schemas.openxmlformats.org/officeDocument/2006/relationships" id="259" r:id="R70afe587cee349f0"/>
    <p:sldId xmlns:r="http://schemas.openxmlformats.org/officeDocument/2006/relationships" id="260" r:id="R0e41a463d9dc4081"/>
    <p:sldId xmlns:r="http://schemas.openxmlformats.org/officeDocument/2006/relationships" id="261" r:id="Rb759e6c1ee86437d"/>
    <p:sldId xmlns:r="http://schemas.openxmlformats.org/officeDocument/2006/relationships" id="262" r:id="R348eba9f77f14b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abfc2240e4606" /><Relationship Type="http://schemas.openxmlformats.org/officeDocument/2006/relationships/slide" Target="/ppt/slides/slide1.xml" Id="R85190092fb66469d" /><Relationship Type="http://schemas.openxmlformats.org/officeDocument/2006/relationships/slide" Target="/ppt/slides/slide2.xml" Id="Rb656e3bc32674847" /><Relationship Type="http://schemas.openxmlformats.org/officeDocument/2006/relationships/slide" Target="/ppt/slides/slide3.xml" Id="R5ba053438b5c496a" /><Relationship Type="http://schemas.openxmlformats.org/officeDocument/2006/relationships/slide" Target="/ppt/slides/slide4.xml" Id="R70afe587cee349f0" /><Relationship Type="http://schemas.openxmlformats.org/officeDocument/2006/relationships/slide" Target="/ppt/slides/slide5.xml" Id="R0e41a463d9dc4081" /><Relationship Type="http://schemas.openxmlformats.org/officeDocument/2006/relationships/slide" Target="/ppt/slides/slide6.xml" Id="Rb759e6c1ee86437d" /><Relationship Type="http://schemas.openxmlformats.org/officeDocument/2006/relationships/slide" Target="/ppt/slides/slide7.xml" Id="R348eba9f77f14b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2a9551cd79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86aa8bdb144ef" /><Relationship Type="http://schemas.openxmlformats.org/officeDocument/2006/relationships/theme" Target="/ppt/slideMasters/theme/theme1.xml" Id="R6b06eb7150ed40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786aa8bdb144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c2273ca714b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b854297e14d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04e6f16d5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c578edab24a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51b15a25246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3a0c41247c40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a82cfa5ce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