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cfd6190fa240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6ad9c7bfcd4407"/>
  </p:sldMasterIdLst>
  <p:sldIdLst>
    <p:sldId xmlns:r="http://schemas.openxmlformats.org/officeDocument/2006/relationships" id="256" r:id="Rc8c0246e2c524b5d"/>
    <p:sldId xmlns:r="http://schemas.openxmlformats.org/officeDocument/2006/relationships" id="257" r:id="Re4f342c7b58246cc"/>
    <p:sldId xmlns:r="http://schemas.openxmlformats.org/officeDocument/2006/relationships" id="258" r:id="R28b6ef4fd6364e33"/>
    <p:sldId xmlns:r="http://schemas.openxmlformats.org/officeDocument/2006/relationships" id="259" r:id="R8d27317b3cba4b1c"/>
    <p:sldId xmlns:r="http://schemas.openxmlformats.org/officeDocument/2006/relationships" id="260" r:id="R4437f80a2e41444a"/>
    <p:sldId xmlns:r="http://schemas.openxmlformats.org/officeDocument/2006/relationships" id="261" r:id="R26d482f2ebe9415d"/>
    <p:sldId xmlns:r="http://schemas.openxmlformats.org/officeDocument/2006/relationships" id="262" r:id="Rc7e206146a9a45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6ad9c7bfcd4407" /><Relationship Type="http://schemas.openxmlformats.org/officeDocument/2006/relationships/slide" Target="/ppt/slides/slide1.xml" Id="Rc8c0246e2c524b5d" /><Relationship Type="http://schemas.openxmlformats.org/officeDocument/2006/relationships/slide" Target="/ppt/slides/slide2.xml" Id="Re4f342c7b58246cc" /><Relationship Type="http://schemas.openxmlformats.org/officeDocument/2006/relationships/slide" Target="/ppt/slides/slide3.xml" Id="R28b6ef4fd6364e33" /><Relationship Type="http://schemas.openxmlformats.org/officeDocument/2006/relationships/slide" Target="/ppt/slides/slide4.xml" Id="R8d27317b3cba4b1c" /><Relationship Type="http://schemas.openxmlformats.org/officeDocument/2006/relationships/slide" Target="/ppt/slides/slide5.xml" Id="R4437f80a2e41444a" /><Relationship Type="http://schemas.openxmlformats.org/officeDocument/2006/relationships/slide" Target="/ppt/slides/slide6.xml" Id="R26d482f2ebe9415d" /><Relationship Type="http://schemas.openxmlformats.org/officeDocument/2006/relationships/slide" Target="/ppt/slides/slide7.xml" Id="Rc7e206146a9a45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8d5ed8b1742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c37419f0c41cb" /><Relationship Type="http://schemas.openxmlformats.org/officeDocument/2006/relationships/theme" Target="/ppt/slideMasters/theme/theme1.xml" Id="Re066d523c01b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fc37419f0c41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7b22587d741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f688997ef4c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ba9de939440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8b9a899754a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4272fc81742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5bbc0cae149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76586141d48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548 117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15 924 547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6. etasje, Karmsundgata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CONSUS AS</a:t>
            </a:r>
          </a:p>
        </p:txBody>
      </p:sp>
    </p:spTree>
  </p:cSld>
  <p:clrMapOvr>
    <a:masterClrMapping xmlns:a="http://schemas.openxmlformats.org/drawingml/2006/main"/>
  </p:clrMapOvr>
</p:sld>
</file>