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58ade7d14546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d7b5030fc2493f"/>
  </p:sldMasterIdLst>
  <p:sldIdLst>
    <p:sldId xmlns:r="http://schemas.openxmlformats.org/officeDocument/2006/relationships" id="256" r:id="Raf5b93040ab145a8"/>
    <p:sldId xmlns:r="http://schemas.openxmlformats.org/officeDocument/2006/relationships" id="257" r:id="R3e045edf10f34369"/>
    <p:sldId xmlns:r="http://schemas.openxmlformats.org/officeDocument/2006/relationships" id="258" r:id="R18b81cc3baeb4a0c"/>
    <p:sldId xmlns:r="http://schemas.openxmlformats.org/officeDocument/2006/relationships" id="259" r:id="R69745162c0c4418f"/>
    <p:sldId xmlns:r="http://schemas.openxmlformats.org/officeDocument/2006/relationships" id="260" r:id="R92d0904210d34ac0"/>
    <p:sldId xmlns:r="http://schemas.openxmlformats.org/officeDocument/2006/relationships" id="261" r:id="R57c53252ccb3448e"/>
    <p:sldId xmlns:r="http://schemas.openxmlformats.org/officeDocument/2006/relationships" id="262" r:id="R112a5bb10b2b43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d7b5030fc2493f" /><Relationship Type="http://schemas.openxmlformats.org/officeDocument/2006/relationships/slide" Target="/ppt/slides/slide1.xml" Id="Raf5b93040ab145a8" /><Relationship Type="http://schemas.openxmlformats.org/officeDocument/2006/relationships/slide" Target="/ppt/slides/slide2.xml" Id="R3e045edf10f34369" /><Relationship Type="http://schemas.openxmlformats.org/officeDocument/2006/relationships/slide" Target="/ppt/slides/slide3.xml" Id="R18b81cc3baeb4a0c" /><Relationship Type="http://schemas.openxmlformats.org/officeDocument/2006/relationships/slide" Target="/ppt/slides/slide4.xml" Id="R69745162c0c4418f" /><Relationship Type="http://schemas.openxmlformats.org/officeDocument/2006/relationships/slide" Target="/ppt/slides/slide5.xml" Id="R92d0904210d34ac0" /><Relationship Type="http://schemas.openxmlformats.org/officeDocument/2006/relationships/slide" Target="/ppt/slides/slide6.xml" Id="R57c53252ccb3448e" /><Relationship Type="http://schemas.openxmlformats.org/officeDocument/2006/relationships/slide" Target="/ppt/slides/slide7.xml" Id="R112a5bb10b2b43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7a6f5e01aa43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847ab969f49d2" /><Relationship Type="http://schemas.openxmlformats.org/officeDocument/2006/relationships/theme" Target="/ppt/slideMasters/theme/theme1.xml" Id="Rc610e7bc19c241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1847ab969f49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d0cd4d5724d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d0a544a434d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24206fef24d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3f847e7734b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e641dca6642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bd029d80d4b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cd1727cf54b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LAFFEN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LAFFEN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LAFFEN HOLDING AS ble etablert [år] og holder til i Hærland.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LAFFEN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LAFFEN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LAFFEN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345 708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38 693 121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136 086 620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152 297 029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LAFFEN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REVHAUG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LAFFEN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Ørjeveien 533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1878 Hærland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989 183 176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LAFFEN HOLDING AS</a:t>
            </a:r>
          </a:p>
        </p:txBody>
      </p:sp>
    </p:spTree>
  </p:cSld>
  <p:clrMapOvr>
    <a:masterClrMapping xmlns:a="http://schemas.openxmlformats.org/drawingml/2006/main"/>
  </p:clrMapOvr>
</p:sld>
</file>