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cb1d7df4254b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c474a4ba1e4b19"/>
  </p:sldMasterIdLst>
  <p:sldIdLst>
    <p:sldId xmlns:r="http://schemas.openxmlformats.org/officeDocument/2006/relationships" id="256" r:id="R9451eb35055d45dd"/>
    <p:sldId xmlns:r="http://schemas.openxmlformats.org/officeDocument/2006/relationships" id="257" r:id="R5fc6686986be4515"/>
    <p:sldId xmlns:r="http://schemas.openxmlformats.org/officeDocument/2006/relationships" id="258" r:id="Rca0a5151d88a41da"/>
    <p:sldId xmlns:r="http://schemas.openxmlformats.org/officeDocument/2006/relationships" id="259" r:id="R3cdc3680d4b54dd5"/>
    <p:sldId xmlns:r="http://schemas.openxmlformats.org/officeDocument/2006/relationships" id="260" r:id="R8bb8db8a9edd458f"/>
    <p:sldId xmlns:r="http://schemas.openxmlformats.org/officeDocument/2006/relationships" id="261" r:id="R9cec9b30a7194305"/>
    <p:sldId xmlns:r="http://schemas.openxmlformats.org/officeDocument/2006/relationships" id="262" r:id="R2cf7a89125a043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474a4ba1e4b19" /><Relationship Type="http://schemas.openxmlformats.org/officeDocument/2006/relationships/slide" Target="/ppt/slides/slide1.xml" Id="R9451eb35055d45dd" /><Relationship Type="http://schemas.openxmlformats.org/officeDocument/2006/relationships/slide" Target="/ppt/slides/slide2.xml" Id="R5fc6686986be4515" /><Relationship Type="http://schemas.openxmlformats.org/officeDocument/2006/relationships/slide" Target="/ppt/slides/slide3.xml" Id="Rca0a5151d88a41da" /><Relationship Type="http://schemas.openxmlformats.org/officeDocument/2006/relationships/slide" Target="/ppt/slides/slide4.xml" Id="R3cdc3680d4b54dd5" /><Relationship Type="http://schemas.openxmlformats.org/officeDocument/2006/relationships/slide" Target="/ppt/slides/slide5.xml" Id="R8bb8db8a9edd458f" /><Relationship Type="http://schemas.openxmlformats.org/officeDocument/2006/relationships/slide" Target="/ppt/slides/slide6.xml" Id="R9cec9b30a7194305" /><Relationship Type="http://schemas.openxmlformats.org/officeDocument/2006/relationships/slide" Target="/ppt/slides/slide7.xml" Id="R2cf7a89125a043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80908237344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d6865fb7b4836" /><Relationship Type="http://schemas.openxmlformats.org/officeDocument/2006/relationships/theme" Target="/ppt/slideMasters/theme/theme1.xml" Id="Re8ef20d4305a4b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8d6865fb7b48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8e48a51894b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4f6859d8745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4f32642af4e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780ff7f6548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24dc2a5c94a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22ebbf2e441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afb642a8540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RS-INVEST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12 694 201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16 349 041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SVENNES JUL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Fastlandsveien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989 184 180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