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f69fc8b667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1e374115bf4be9"/>
  </p:sldMasterIdLst>
  <p:sldIdLst>
    <p:sldId xmlns:r="http://schemas.openxmlformats.org/officeDocument/2006/relationships" id="256" r:id="R6f8f94bfbf06468b"/>
    <p:sldId xmlns:r="http://schemas.openxmlformats.org/officeDocument/2006/relationships" id="257" r:id="R1f9a106314014ca8"/>
    <p:sldId xmlns:r="http://schemas.openxmlformats.org/officeDocument/2006/relationships" id="258" r:id="R704db891392a4959"/>
    <p:sldId xmlns:r="http://schemas.openxmlformats.org/officeDocument/2006/relationships" id="259" r:id="R3431df2060874d39"/>
    <p:sldId xmlns:r="http://schemas.openxmlformats.org/officeDocument/2006/relationships" id="260" r:id="Rf182c8f191654894"/>
    <p:sldId xmlns:r="http://schemas.openxmlformats.org/officeDocument/2006/relationships" id="261" r:id="Re75f46d00dde417b"/>
    <p:sldId xmlns:r="http://schemas.openxmlformats.org/officeDocument/2006/relationships" id="262" r:id="R282aa1802978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e374115bf4be9" /><Relationship Type="http://schemas.openxmlformats.org/officeDocument/2006/relationships/slide" Target="/ppt/slides/slide1.xml" Id="R6f8f94bfbf06468b" /><Relationship Type="http://schemas.openxmlformats.org/officeDocument/2006/relationships/slide" Target="/ppt/slides/slide2.xml" Id="R1f9a106314014ca8" /><Relationship Type="http://schemas.openxmlformats.org/officeDocument/2006/relationships/slide" Target="/ppt/slides/slide3.xml" Id="R704db891392a4959" /><Relationship Type="http://schemas.openxmlformats.org/officeDocument/2006/relationships/slide" Target="/ppt/slides/slide4.xml" Id="R3431df2060874d39" /><Relationship Type="http://schemas.openxmlformats.org/officeDocument/2006/relationships/slide" Target="/ppt/slides/slide5.xml" Id="Rf182c8f191654894" /><Relationship Type="http://schemas.openxmlformats.org/officeDocument/2006/relationships/slide" Target="/ppt/slides/slide6.xml" Id="Re75f46d00dde417b" /><Relationship Type="http://schemas.openxmlformats.org/officeDocument/2006/relationships/slide" Target="/ppt/slides/slide7.xml" Id="R282aa1802978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e33d5186b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043cc85bb4b56" /><Relationship Type="http://schemas.openxmlformats.org/officeDocument/2006/relationships/theme" Target="/ppt/slideMasters/theme/theme1.xml" Id="Re19454b831b7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043cc85bb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fd6f2dcaa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62f986a2e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f81efd5bc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523c5e7b3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2eb515e08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ec643a33346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9a5380943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3 786 732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59 021 127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RINGDAL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RINGDAL  –  9,2 %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RINGWAY AS</a:t>
            </a:r>
          </a:p>
        </p:txBody>
      </p:sp>
    </p:spTree>
  </p:cSld>
  <p:clrMapOvr>
    <a:masterClrMapping xmlns:a="http://schemas.openxmlformats.org/drawingml/2006/main"/>
  </p:clrMapOvr>
</p:sld>
</file>