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35f113180f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94250373d4e21"/>
  </p:sldMasterIdLst>
  <p:sldIdLst>
    <p:sldId xmlns:r="http://schemas.openxmlformats.org/officeDocument/2006/relationships" id="256" r:id="Re10ac5281e6f4f8b"/>
    <p:sldId xmlns:r="http://schemas.openxmlformats.org/officeDocument/2006/relationships" id="257" r:id="R378175376b3a48f2"/>
    <p:sldId xmlns:r="http://schemas.openxmlformats.org/officeDocument/2006/relationships" id="258" r:id="Rce2790ef35cf42e0"/>
    <p:sldId xmlns:r="http://schemas.openxmlformats.org/officeDocument/2006/relationships" id="259" r:id="R62cb55aff0304116"/>
    <p:sldId xmlns:r="http://schemas.openxmlformats.org/officeDocument/2006/relationships" id="260" r:id="Rb7de25918ec943df"/>
    <p:sldId xmlns:r="http://schemas.openxmlformats.org/officeDocument/2006/relationships" id="261" r:id="R6c7ba8baa94e4d36"/>
    <p:sldId xmlns:r="http://schemas.openxmlformats.org/officeDocument/2006/relationships" id="262" r:id="R518adee4db9a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94250373d4e21" /><Relationship Type="http://schemas.openxmlformats.org/officeDocument/2006/relationships/slide" Target="/ppt/slides/slide1.xml" Id="Re10ac5281e6f4f8b" /><Relationship Type="http://schemas.openxmlformats.org/officeDocument/2006/relationships/slide" Target="/ppt/slides/slide2.xml" Id="R378175376b3a48f2" /><Relationship Type="http://schemas.openxmlformats.org/officeDocument/2006/relationships/slide" Target="/ppt/slides/slide3.xml" Id="Rce2790ef35cf42e0" /><Relationship Type="http://schemas.openxmlformats.org/officeDocument/2006/relationships/slide" Target="/ppt/slides/slide4.xml" Id="R62cb55aff0304116" /><Relationship Type="http://schemas.openxmlformats.org/officeDocument/2006/relationships/slide" Target="/ppt/slides/slide5.xml" Id="Rb7de25918ec943df" /><Relationship Type="http://schemas.openxmlformats.org/officeDocument/2006/relationships/slide" Target="/ppt/slides/slide6.xml" Id="R6c7ba8baa94e4d36" /><Relationship Type="http://schemas.openxmlformats.org/officeDocument/2006/relationships/slide" Target="/ppt/slides/slide7.xml" Id="R518adee4db9a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f9bcae3a5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47a02cb39484f" /><Relationship Type="http://schemas.openxmlformats.org/officeDocument/2006/relationships/theme" Target="/ppt/slideMasters/theme/theme1.xml" Id="R5e61bb8e644440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47a02cb3948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fcdac180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bfa9a1827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308fc3f4e43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97efd56f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c64868d71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e0359d17f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cd956c999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Eljestraumvegen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