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fb37ae0f342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9511dc1ac4f48"/>
  </p:sldMasterIdLst>
  <p:sldIdLst>
    <p:sldId xmlns:r="http://schemas.openxmlformats.org/officeDocument/2006/relationships" id="256" r:id="R93becaac1de44ee0"/>
    <p:sldId xmlns:r="http://schemas.openxmlformats.org/officeDocument/2006/relationships" id="257" r:id="R50a44b28e1614079"/>
    <p:sldId xmlns:r="http://schemas.openxmlformats.org/officeDocument/2006/relationships" id="258" r:id="R9b2070e22ee14d4b"/>
    <p:sldId xmlns:r="http://schemas.openxmlformats.org/officeDocument/2006/relationships" id="259" r:id="Rd2f3df328e20478b"/>
    <p:sldId xmlns:r="http://schemas.openxmlformats.org/officeDocument/2006/relationships" id="260" r:id="R6eb6aa358776472d"/>
    <p:sldId xmlns:r="http://schemas.openxmlformats.org/officeDocument/2006/relationships" id="261" r:id="Rc7037eea31b1464d"/>
    <p:sldId xmlns:r="http://schemas.openxmlformats.org/officeDocument/2006/relationships" id="262" r:id="Rf9d6df958b14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9511dc1ac4f48" /><Relationship Type="http://schemas.openxmlformats.org/officeDocument/2006/relationships/slide" Target="/ppt/slides/slide1.xml" Id="R93becaac1de44ee0" /><Relationship Type="http://schemas.openxmlformats.org/officeDocument/2006/relationships/slide" Target="/ppt/slides/slide2.xml" Id="R50a44b28e1614079" /><Relationship Type="http://schemas.openxmlformats.org/officeDocument/2006/relationships/slide" Target="/ppt/slides/slide3.xml" Id="R9b2070e22ee14d4b" /><Relationship Type="http://schemas.openxmlformats.org/officeDocument/2006/relationships/slide" Target="/ppt/slides/slide4.xml" Id="Rd2f3df328e20478b" /><Relationship Type="http://schemas.openxmlformats.org/officeDocument/2006/relationships/slide" Target="/ppt/slides/slide5.xml" Id="R6eb6aa358776472d" /><Relationship Type="http://schemas.openxmlformats.org/officeDocument/2006/relationships/slide" Target="/ppt/slides/slide6.xml" Id="Rc7037eea31b1464d" /><Relationship Type="http://schemas.openxmlformats.org/officeDocument/2006/relationships/slide" Target="/ppt/slides/slide7.xml" Id="Rf9d6df958b14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ca282f0ea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67621eed84a44" /><Relationship Type="http://schemas.openxmlformats.org/officeDocument/2006/relationships/theme" Target="/ppt/slideMasters/theme/theme1.xml" Id="R27304e297633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67621eed8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581bc431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56ac96371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548509a77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a804072ed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3ec7c1c044a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06bbbb41c47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76e0740614e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