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ed1ca8f8b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4223de2e5466b"/>
  </p:sldMasterIdLst>
  <p:sldIdLst>
    <p:sldId xmlns:r="http://schemas.openxmlformats.org/officeDocument/2006/relationships" id="256" r:id="R8be5e2c4b6d846d2"/>
    <p:sldId xmlns:r="http://schemas.openxmlformats.org/officeDocument/2006/relationships" id="257" r:id="R834dba0b6271479b"/>
    <p:sldId xmlns:r="http://schemas.openxmlformats.org/officeDocument/2006/relationships" id="258" r:id="Rd177e0e726664af3"/>
    <p:sldId xmlns:r="http://schemas.openxmlformats.org/officeDocument/2006/relationships" id="259" r:id="Rcb3c8c1419164b27"/>
    <p:sldId xmlns:r="http://schemas.openxmlformats.org/officeDocument/2006/relationships" id="260" r:id="R120af1dc04594b65"/>
    <p:sldId xmlns:r="http://schemas.openxmlformats.org/officeDocument/2006/relationships" id="261" r:id="Rb10d555519234151"/>
    <p:sldId xmlns:r="http://schemas.openxmlformats.org/officeDocument/2006/relationships" id="262" r:id="R197754af988f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4223de2e5466b" /><Relationship Type="http://schemas.openxmlformats.org/officeDocument/2006/relationships/slide" Target="/ppt/slides/slide1.xml" Id="R8be5e2c4b6d846d2" /><Relationship Type="http://schemas.openxmlformats.org/officeDocument/2006/relationships/slide" Target="/ppt/slides/slide2.xml" Id="R834dba0b6271479b" /><Relationship Type="http://schemas.openxmlformats.org/officeDocument/2006/relationships/slide" Target="/ppt/slides/slide3.xml" Id="Rd177e0e726664af3" /><Relationship Type="http://schemas.openxmlformats.org/officeDocument/2006/relationships/slide" Target="/ppt/slides/slide4.xml" Id="Rcb3c8c1419164b27" /><Relationship Type="http://schemas.openxmlformats.org/officeDocument/2006/relationships/slide" Target="/ppt/slides/slide5.xml" Id="R120af1dc04594b65" /><Relationship Type="http://schemas.openxmlformats.org/officeDocument/2006/relationships/slide" Target="/ppt/slides/slide6.xml" Id="Rb10d555519234151" /><Relationship Type="http://schemas.openxmlformats.org/officeDocument/2006/relationships/slide" Target="/ppt/slides/slide7.xml" Id="R197754af988f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7bdedcc31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e9a906524268" /><Relationship Type="http://schemas.openxmlformats.org/officeDocument/2006/relationships/theme" Target="/ppt/slideMasters/theme/theme1.xml" Id="Rdf5d6306e49d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9e9a9065242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c415d960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c1ec9e81d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5060c10c9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a4f42843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08c2b3224d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e0be31184c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7175cd88549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