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567fbeb4441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d2110d22645fd"/>
  </p:sldMasterIdLst>
  <p:sldIdLst>
    <p:sldId xmlns:r="http://schemas.openxmlformats.org/officeDocument/2006/relationships" id="256" r:id="Ra24bc2628cc14551"/>
    <p:sldId xmlns:r="http://schemas.openxmlformats.org/officeDocument/2006/relationships" id="257" r:id="R2080f7c59ff24bc9"/>
    <p:sldId xmlns:r="http://schemas.openxmlformats.org/officeDocument/2006/relationships" id="258" r:id="R2a595abbb3c244cf"/>
    <p:sldId xmlns:r="http://schemas.openxmlformats.org/officeDocument/2006/relationships" id="259" r:id="R487c9829ab694b57"/>
    <p:sldId xmlns:r="http://schemas.openxmlformats.org/officeDocument/2006/relationships" id="260" r:id="R717e162b556d4968"/>
    <p:sldId xmlns:r="http://schemas.openxmlformats.org/officeDocument/2006/relationships" id="261" r:id="R775dc2a6a1d24f14"/>
    <p:sldId xmlns:r="http://schemas.openxmlformats.org/officeDocument/2006/relationships" id="262" r:id="R8171472ccdd6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d2110d22645fd" /><Relationship Type="http://schemas.openxmlformats.org/officeDocument/2006/relationships/slide" Target="/ppt/slides/slide1.xml" Id="Ra24bc2628cc14551" /><Relationship Type="http://schemas.openxmlformats.org/officeDocument/2006/relationships/slide" Target="/ppt/slides/slide2.xml" Id="R2080f7c59ff24bc9" /><Relationship Type="http://schemas.openxmlformats.org/officeDocument/2006/relationships/slide" Target="/ppt/slides/slide3.xml" Id="R2a595abbb3c244cf" /><Relationship Type="http://schemas.openxmlformats.org/officeDocument/2006/relationships/slide" Target="/ppt/slides/slide4.xml" Id="R487c9829ab694b57" /><Relationship Type="http://schemas.openxmlformats.org/officeDocument/2006/relationships/slide" Target="/ppt/slides/slide5.xml" Id="R717e162b556d4968" /><Relationship Type="http://schemas.openxmlformats.org/officeDocument/2006/relationships/slide" Target="/ppt/slides/slide6.xml" Id="R775dc2a6a1d24f14" /><Relationship Type="http://schemas.openxmlformats.org/officeDocument/2006/relationships/slide" Target="/ppt/slides/slide7.xml" Id="R8171472ccdd6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c4ba87b89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e01675dc749cc" /><Relationship Type="http://schemas.openxmlformats.org/officeDocument/2006/relationships/theme" Target="/ppt/slideMasters/theme/theme1.xml" Id="R40b1a5e10893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8e01675dc7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e6f77c84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a4484df47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d97a40db2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989b1d7f448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8c3b21dbd42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a4ebee2b9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a28f43246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