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1453a7a65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16a2509084e37"/>
  </p:sldMasterIdLst>
  <p:sldIdLst>
    <p:sldId xmlns:r="http://schemas.openxmlformats.org/officeDocument/2006/relationships" id="256" r:id="Re25e35bdb09b47d0"/>
    <p:sldId xmlns:r="http://schemas.openxmlformats.org/officeDocument/2006/relationships" id="257" r:id="R272990633af3431f"/>
    <p:sldId xmlns:r="http://schemas.openxmlformats.org/officeDocument/2006/relationships" id="258" r:id="Re5188da902ea4f09"/>
    <p:sldId xmlns:r="http://schemas.openxmlformats.org/officeDocument/2006/relationships" id="259" r:id="R2e4c8eb71fe143eb"/>
    <p:sldId xmlns:r="http://schemas.openxmlformats.org/officeDocument/2006/relationships" id="260" r:id="R249b1e3aba1542ef"/>
    <p:sldId xmlns:r="http://schemas.openxmlformats.org/officeDocument/2006/relationships" id="261" r:id="R29cbd625de26472f"/>
    <p:sldId xmlns:r="http://schemas.openxmlformats.org/officeDocument/2006/relationships" id="262" r:id="Rf9111c2f30044c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16a2509084e37" /><Relationship Type="http://schemas.openxmlformats.org/officeDocument/2006/relationships/slide" Target="/ppt/slides/slide1.xml" Id="Re25e35bdb09b47d0" /><Relationship Type="http://schemas.openxmlformats.org/officeDocument/2006/relationships/slide" Target="/ppt/slides/slide2.xml" Id="R272990633af3431f" /><Relationship Type="http://schemas.openxmlformats.org/officeDocument/2006/relationships/slide" Target="/ppt/slides/slide3.xml" Id="Re5188da902ea4f09" /><Relationship Type="http://schemas.openxmlformats.org/officeDocument/2006/relationships/slide" Target="/ppt/slides/slide4.xml" Id="R2e4c8eb71fe143eb" /><Relationship Type="http://schemas.openxmlformats.org/officeDocument/2006/relationships/slide" Target="/ppt/slides/slide5.xml" Id="R249b1e3aba1542ef" /><Relationship Type="http://schemas.openxmlformats.org/officeDocument/2006/relationships/slide" Target="/ppt/slides/slide6.xml" Id="R29cbd625de26472f" /><Relationship Type="http://schemas.openxmlformats.org/officeDocument/2006/relationships/slide" Target="/ppt/slides/slide7.xml" Id="Rf9111c2f30044c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b3fa59ad7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3a6d963914870" /><Relationship Type="http://schemas.openxmlformats.org/officeDocument/2006/relationships/theme" Target="/ppt/slideMasters/theme/theme1.xml" Id="R019a697fa14c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3a6d96391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332763603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f4d80e53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7c79f624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0aa6f1d92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362aa434541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b36965d9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11b9b5e65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