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4ebddd13a441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87c64fe4ac4414"/>
  </p:sldMasterIdLst>
  <p:sldIdLst>
    <p:sldId xmlns:r="http://schemas.openxmlformats.org/officeDocument/2006/relationships" id="256" r:id="R92a736e213724e19"/>
    <p:sldId xmlns:r="http://schemas.openxmlformats.org/officeDocument/2006/relationships" id="257" r:id="R9974c6a39e944f8b"/>
    <p:sldId xmlns:r="http://schemas.openxmlformats.org/officeDocument/2006/relationships" id="258" r:id="R74d5ea9ff47d49bb"/>
    <p:sldId xmlns:r="http://schemas.openxmlformats.org/officeDocument/2006/relationships" id="259" r:id="R58c2c497ccc7419e"/>
    <p:sldId xmlns:r="http://schemas.openxmlformats.org/officeDocument/2006/relationships" id="260" r:id="R4d7f6c8bee0d4ca1"/>
    <p:sldId xmlns:r="http://schemas.openxmlformats.org/officeDocument/2006/relationships" id="261" r:id="R7fe422093c544bde"/>
    <p:sldId xmlns:r="http://schemas.openxmlformats.org/officeDocument/2006/relationships" id="262" r:id="R02aa376034c441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87c64fe4ac4414" /><Relationship Type="http://schemas.openxmlformats.org/officeDocument/2006/relationships/slide" Target="/ppt/slides/slide1.xml" Id="R92a736e213724e19" /><Relationship Type="http://schemas.openxmlformats.org/officeDocument/2006/relationships/slide" Target="/ppt/slides/slide2.xml" Id="R9974c6a39e944f8b" /><Relationship Type="http://schemas.openxmlformats.org/officeDocument/2006/relationships/slide" Target="/ppt/slides/slide3.xml" Id="R74d5ea9ff47d49bb" /><Relationship Type="http://schemas.openxmlformats.org/officeDocument/2006/relationships/slide" Target="/ppt/slides/slide4.xml" Id="R58c2c497ccc7419e" /><Relationship Type="http://schemas.openxmlformats.org/officeDocument/2006/relationships/slide" Target="/ppt/slides/slide5.xml" Id="R4d7f6c8bee0d4ca1" /><Relationship Type="http://schemas.openxmlformats.org/officeDocument/2006/relationships/slide" Target="/ppt/slides/slide6.xml" Id="R7fe422093c544bde" /><Relationship Type="http://schemas.openxmlformats.org/officeDocument/2006/relationships/slide" Target="/ppt/slides/slide7.xml" Id="R02aa376034c441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449bc3a01c44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6179eadac4b9f" /><Relationship Type="http://schemas.openxmlformats.org/officeDocument/2006/relationships/theme" Target="/ppt/slideMasters/theme/theme1.xml" Id="R17db60e9fdb443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b6179eadac4b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601b1480c42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72040571c45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d5f56629842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86d454e8c44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4c32faba640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3c48818414f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3320d1c0e45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RAVI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RAVI INVESTERING AS ble etablert [år] og holder til i Hommelvik.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−2 087 130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−15 671 526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95 282 507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103 548 229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FJELLSETH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Havnevegen 289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7550 Hommelvik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989 190 814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RAVI INVESTERING AS</a:t>
            </a:r>
          </a:p>
        </p:txBody>
      </p:sp>
    </p:spTree>
  </p:cSld>
  <p:clrMapOvr>
    <a:masterClrMapping xmlns:a="http://schemas.openxmlformats.org/drawingml/2006/main"/>
  </p:clrMapOvr>
</p:sld>
</file>