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fa4c47d8df549b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3265f4c63774f1b"/>
  </p:sldMasterIdLst>
  <p:sldIdLst>
    <p:sldId xmlns:r="http://schemas.openxmlformats.org/officeDocument/2006/relationships" id="256" r:id="R85c26ed69d7e465e"/>
    <p:sldId xmlns:r="http://schemas.openxmlformats.org/officeDocument/2006/relationships" id="257" r:id="Rb87de6e97cd845e8"/>
    <p:sldId xmlns:r="http://schemas.openxmlformats.org/officeDocument/2006/relationships" id="258" r:id="R42cfc37a4bee4d4a"/>
    <p:sldId xmlns:r="http://schemas.openxmlformats.org/officeDocument/2006/relationships" id="259" r:id="R2bada4a1c2b3427c"/>
    <p:sldId xmlns:r="http://schemas.openxmlformats.org/officeDocument/2006/relationships" id="260" r:id="R0e1389a932b847cc"/>
    <p:sldId xmlns:r="http://schemas.openxmlformats.org/officeDocument/2006/relationships" id="261" r:id="R5f7d0845d01541cc"/>
    <p:sldId xmlns:r="http://schemas.openxmlformats.org/officeDocument/2006/relationships" id="262" r:id="R32a36e94da274a7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3265f4c63774f1b" /><Relationship Type="http://schemas.openxmlformats.org/officeDocument/2006/relationships/slide" Target="/ppt/slides/slide1.xml" Id="R85c26ed69d7e465e" /><Relationship Type="http://schemas.openxmlformats.org/officeDocument/2006/relationships/slide" Target="/ppt/slides/slide2.xml" Id="Rb87de6e97cd845e8" /><Relationship Type="http://schemas.openxmlformats.org/officeDocument/2006/relationships/slide" Target="/ppt/slides/slide3.xml" Id="R42cfc37a4bee4d4a" /><Relationship Type="http://schemas.openxmlformats.org/officeDocument/2006/relationships/slide" Target="/ppt/slides/slide4.xml" Id="R2bada4a1c2b3427c" /><Relationship Type="http://schemas.openxmlformats.org/officeDocument/2006/relationships/slide" Target="/ppt/slides/slide5.xml" Id="R0e1389a932b847cc" /><Relationship Type="http://schemas.openxmlformats.org/officeDocument/2006/relationships/slide" Target="/ppt/slides/slide6.xml" Id="R5f7d0845d01541cc" /><Relationship Type="http://schemas.openxmlformats.org/officeDocument/2006/relationships/slide" Target="/ppt/slides/slide7.xml" Id="R32a36e94da274a7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70ffd35e56f499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d0089e91964a7f" /><Relationship Type="http://schemas.openxmlformats.org/officeDocument/2006/relationships/theme" Target="/ppt/slideMasters/theme/theme1.xml" Id="Rf636c15db93f49e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bd0089e91964a7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d0e59948d64d0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682dadf1ba461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12a875759246a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72fc10f7e6453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c07136f9644da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ae9a5b69f1485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91f89367b0455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GRO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GRO HOLDING AS ble etablert [år] og holder til i Stord.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−28 786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1 381 665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4 785 767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4 857 477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TESDAL GRO FAGERBAKKE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Heiane 31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5412 Stord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53 40 90 60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989 190 830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GRO HOLDING AS</a:t>
            </a:r>
          </a:p>
        </p:txBody>
      </p:sp>
    </p:spTree>
  </p:cSld>
  <p:clrMapOvr>
    <a:masterClrMapping xmlns:a="http://schemas.openxmlformats.org/drawingml/2006/main"/>
  </p:clrMapOvr>
</p:sld>
</file>