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cefa7de431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18359ac6e14b90"/>
  </p:sldMasterIdLst>
  <p:sldIdLst>
    <p:sldId xmlns:r="http://schemas.openxmlformats.org/officeDocument/2006/relationships" id="256" r:id="R24c3bd968bf84ed3"/>
    <p:sldId xmlns:r="http://schemas.openxmlformats.org/officeDocument/2006/relationships" id="257" r:id="R5f4ae5b05dde447d"/>
    <p:sldId xmlns:r="http://schemas.openxmlformats.org/officeDocument/2006/relationships" id="258" r:id="Rafa59814638d4f31"/>
    <p:sldId xmlns:r="http://schemas.openxmlformats.org/officeDocument/2006/relationships" id="259" r:id="R494476d3d5944737"/>
    <p:sldId xmlns:r="http://schemas.openxmlformats.org/officeDocument/2006/relationships" id="260" r:id="R8188ddaa99b847ec"/>
    <p:sldId xmlns:r="http://schemas.openxmlformats.org/officeDocument/2006/relationships" id="261" r:id="R6a1f034690c6433b"/>
    <p:sldId xmlns:r="http://schemas.openxmlformats.org/officeDocument/2006/relationships" id="262" r:id="R033555c0a97d4a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8359ac6e14b90" /><Relationship Type="http://schemas.openxmlformats.org/officeDocument/2006/relationships/slide" Target="/ppt/slides/slide1.xml" Id="R24c3bd968bf84ed3" /><Relationship Type="http://schemas.openxmlformats.org/officeDocument/2006/relationships/slide" Target="/ppt/slides/slide2.xml" Id="R5f4ae5b05dde447d" /><Relationship Type="http://schemas.openxmlformats.org/officeDocument/2006/relationships/slide" Target="/ppt/slides/slide3.xml" Id="Rafa59814638d4f31" /><Relationship Type="http://schemas.openxmlformats.org/officeDocument/2006/relationships/slide" Target="/ppt/slides/slide4.xml" Id="R494476d3d5944737" /><Relationship Type="http://schemas.openxmlformats.org/officeDocument/2006/relationships/slide" Target="/ppt/slides/slide5.xml" Id="R8188ddaa99b847ec" /><Relationship Type="http://schemas.openxmlformats.org/officeDocument/2006/relationships/slide" Target="/ppt/slides/slide6.xml" Id="R6a1f034690c6433b" /><Relationship Type="http://schemas.openxmlformats.org/officeDocument/2006/relationships/slide" Target="/ppt/slides/slide7.xml" Id="R033555c0a97d4a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c8891527f43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73922f17c4f67" /><Relationship Type="http://schemas.openxmlformats.org/officeDocument/2006/relationships/theme" Target="/ppt/slideMasters/theme/theme1.xml" Id="R2c204088d15143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973922f17c4f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23fe7fc264f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e960058d7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76861afb44f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504e6a17745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6d05c80a24c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a947edd254a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60f976ec8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