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6cd57390e4c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f82dd6cb64046"/>
  </p:sldMasterIdLst>
  <p:sldIdLst>
    <p:sldId xmlns:r="http://schemas.openxmlformats.org/officeDocument/2006/relationships" id="256" r:id="Raa9266bd9c5f474c"/>
    <p:sldId xmlns:r="http://schemas.openxmlformats.org/officeDocument/2006/relationships" id="257" r:id="R0a118de0703c48b0"/>
    <p:sldId xmlns:r="http://schemas.openxmlformats.org/officeDocument/2006/relationships" id="258" r:id="R5564bfa733f04abc"/>
    <p:sldId xmlns:r="http://schemas.openxmlformats.org/officeDocument/2006/relationships" id="259" r:id="R01d04e6ba48145c1"/>
    <p:sldId xmlns:r="http://schemas.openxmlformats.org/officeDocument/2006/relationships" id="260" r:id="R8064d282ab094789"/>
    <p:sldId xmlns:r="http://schemas.openxmlformats.org/officeDocument/2006/relationships" id="261" r:id="R636d3e8fc6f741f6"/>
    <p:sldId xmlns:r="http://schemas.openxmlformats.org/officeDocument/2006/relationships" id="262" r:id="R8032c373dc45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f82dd6cb64046" /><Relationship Type="http://schemas.openxmlformats.org/officeDocument/2006/relationships/slide" Target="/ppt/slides/slide1.xml" Id="Raa9266bd9c5f474c" /><Relationship Type="http://schemas.openxmlformats.org/officeDocument/2006/relationships/slide" Target="/ppt/slides/slide2.xml" Id="R0a118de0703c48b0" /><Relationship Type="http://schemas.openxmlformats.org/officeDocument/2006/relationships/slide" Target="/ppt/slides/slide3.xml" Id="R5564bfa733f04abc" /><Relationship Type="http://schemas.openxmlformats.org/officeDocument/2006/relationships/slide" Target="/ppt/slides/slide4.xml" Id="R01d04e6ba48145c1" /><Relationship Type="http://schemas.openxmlformats.org/officeDocument/2006/relationships/slide" Target="/ppt/slides/slide5.xml" Id="R8064d282ab094789" /><Relationship Type="http://schemas.openxmlformats.org/officeDocument/2006/relationships/slide" Target="/ppt/slides/slide6.xml" Id="R636d3e8fc6f741f6" /><Relationship Type="http://schemas.openxmlformats.org/officeDocument/2006/relationships/slide" Target="/ppt/slides/slide7.xml" Id="R8032c373dc45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d91432f8b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5f3813cfb47fa" /><Relationship Type="http://schemas.openxmlformats.org/officeDocument/2006/relationships/theme" Target="/ppt/slideMasters/theme/theme1.xml" Id="R0e5405c120f7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15f3813cfb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b1ae7ec13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ff9b9b865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4df927069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0b119f8b4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6963191a8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6999ebda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aa7b8701f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