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b4746e3c3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c3026666c4c36"/>
  </p:sldMasterIdLst>
  <p:sldIdLst>
    <p:sldId xmlns:r="http://schemas.openxmlformats.org/officeDocument/2006/relationships" id="256" r:id="Rd4c68284e5604390"/>
    <p:sldId xmlns:r="http://schemas.openxmlformats.org/officeDocument/2006/relationships" id="257" r:id="R61bc6abf7fc34ded"/>
    <p:sldId xmlns:r="http://schemas.openxmlformats.org/officeDocument/2006/relationships" id="258" r:id="Rae19220c480b49d1"/>
    <p:sldId xmlns:r="http://schemas.openxmlformats.org/officeDocument/2006/relationships" id="259" r:id="Rd6a6d5a5bf5447c6"/>
    <p:sldId xmlns:r="http://schemas.openxmlformats.org/officeDocument/2006/relationships" id="260" r:id="Rdd9f57b1b81240a2"/>
    <p:sldId xmlns:r="http://schemas.openxmlformats.org/officeDocument/2006/relationships" id="261" r:id="R648582966ed949cf"/>
    <p:sldId xmlns:r="http://schemas.openxmlformats.org/officeDocument/2006/relationships" id="262" r:id="Rd8db5cee765b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c3026666c4c36" /><Relationship Type="http://schemas.openxmlformats.org/officeDocument/2006/relationships/slide" Target="/ppt/slides/slide1.xml" Id="Rd4c68284e5604390" /><Relationship Type="http://schemas.openxmlformats.org/officeDocument/2006/relationships/slide" Target="/ppt/slides/slide2.xml" Id="R61bc6abf7fc34ded" /><Relationship Type="http://schemas.openxmlformats.org/officeDocument/2006/relationships/slide" Target="/ppt/slides/slide3.xml" Id="Rae19220c480b49d1" /><Relationship Type="http://schemas.openxmlformats.org/officeDocument/2006/relationships/slide" Target="/ppt/slides/slide4.xml" Id="Rd6a6d5a5bf5447c6" /><Relationship Type="http://schemas.openxmlformats.org/officeDocument/2006/relationships/slide" Target="/ppt/slides/slide5.xml" Id="Rdd9f57b1b81240a2" /><Relationship Type="http://schemas.openxmlformats.org/officeDocument/2006/relationships/slide" Target="/ppt/slides/slide6.xml" Id="R648582966ed949cf" /><Relationship Type="http://schemas.openxmlformats.org/officeDocument/2006/relationships/slide" Target="/ppt/slides/slide7.xml" Id="Rd8db5cee765b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16dfabe9d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7b8a3f0dd4a35" /><Relationship Type="http://schemas.openxmlformats.org/officeDocument/2006/relationships/theme" Target="/ppt/slideMasters/theme/theme1.xml" Id="R79780882b0c4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7b8a3f0dd4a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d9a5e8445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4cfd3483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0b2f5fb32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c311ffd444f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3490ce95b46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f26ceb1d8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23393ddbc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