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0c4043cad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ca87cf93b4f9d"/>
  </p:sldMasterIdLst>
  <p:sldIdLst>
    <p:sldId xmlns:r="http://schemas.openxmlformats.org/officeDocument/2006/relationships" id="256" r:id="Ra64a4bf890184c95"/>
    <p:sldId xmlns:r="http://schemas.openxmlformats.org/officeDocument/2006/relationships" id="257" r:id="R15162d21a7ef4db0"/>
    <p:sldId xmlns:r="http://schemas.openxmlformats.org/officeDocument/2006/relationships" id="258" r:id="R45799d43195e41d3"/>
    <p:sldId xmlns:r="http://schemas.openxmlformats.org/officeDocument/2006/relationships" id="259" r:id="R07f75eb7f3f74be7"/>
    <p:sldId xmlns:r="http://schemas.openxmlformats.org/officeDocument/2006/relationships" id="260" r:id="Rb375def0c4924c5e"/>
    <p:sldId xmlns:r="http://schemas.openxmlformats.org/officeDocument/2006/relationships" id="261" r:id="Rbd369e6a9f334074"/>
    <p:sldId xmlns:r="http://schemas.openxmlformats.org/officeDocument/2006/relationships" id="262" r:id="Re517b9bdcdf4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ca87cf93b4f9d" /><Relationship Type="http://schemas.openxmlformats.org/officeDocument/2006/relationships/slide" Target="/ppt/slides/slide1.xml" Id="Ra64a4bf890184c95" /><Relationship Type="http://schemas.openxmlformats.org/officeDocument/2006/relationships/slide" Target="/ppt/slides/slide2.xml" Id="R15162d21a7ef4db0" /><Relationship Type="http://schemas.openxmlformats.org/officeDocument/2006/relationships/slide" Target="/ppt/slides/slide3.xml" Id="R45799d43195e41d3" /><Relationship Type="http://schemas.openxmlformats.org/officeDocument/2006/relationships/slide" Target="/ppt/slides/slide4.xml" Id="R07f75eb7f3f74be7" /><Relationship Type="http://schemas.openxmlformats.org/officeDocument/2006/relationships/slide" Target="/ppt/slides/slide5.xml" Id="Rb375def0c4924c5e" /><Relationship Type="http://schemas.openxmlformats.org/officeDocument/2006/relationships/slide" Target="/ppt/slides/slide6.xml" Id="Rbd369e6a9f334074" /><Relationship Type="http://schemas.openxmlformats.org/officeDocument/2006/relationships/slide" Target="/ppt/slides/slide7.xml" Id="Re517b9bdcdf4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6085ed134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343ed5b6c4eaf" /><Relationship Type="http://schemas.openxmlformats.org/officeDocument/2006/relationships/theme" Target="/ppt/slideMasters/theme/theme1.xml" Id="Ra1255461f7c547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343ed5b6c4e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9d72aafb647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cf7fb58ae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b3f9896ce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263af4257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c72676f845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b61c6a90d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a7382aff2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