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124887fc2740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24adb592204eb0"/>
  </p:sldMasterIdLst>
  <p:sldIdLst>
    <p:sldId xmlns:r="http://schemas.openxmlformats.org/officeDocument/2006/relationships" id="256" r:id="R7b3b0916d37c4edc"/>
    <p:sldId xmlns:r="http://schemas.openxmlformats.org/officeDocument/2006/relationships" id="257" r:id="R785c91f132734bc8"/>
    <p:sldId xmlns:r="http://schemas.openxmlformats.org/officeDocument/2006/relationships" id="258" r:id="Rdf0372724f784430"/>
    <p:sldId xmlns:r="http://schemas.openxmlformats.org/officeDocument/2006/relationships" id="259" r:id="R42e0df01f15c4e15"/>
    <p:sldId xmlns:r="http://schemas.openxmlformats.org/officeDocument/2006/relationships" id="260" r:id="Re02476b2a7b8447b"/>
    <p:sldId xmlns:r="http://schemas.openxmlformats.org/officeDocument/2006/relationships" id="261" r:id="Rf5fd99079c5f4552"/>
    <p:sldId xmlns:r="http://schemas.openxmlformats.org/officeDocument/2006/relationships" id="262" r:id="Re1f1eee3f8814c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24adb592204eb0" /><Relationship Type="http://schemas.openxmlformats.org/officeDocument/2006/relationships/slide" Target="/ppt/slides/slide1.xml" Id="R7b3b0916d37c4edc" /><Relationship Type="http://schemas.openxmlformats.org/officeDocument/2006/relationships/slide" Target="/ppt/slides/slide2.xml" Id="R785c91f132734bc8" /><Relationship Type="http://schemas.openxmlformats.org/officeDocument/2006/relationships/slide" Target="/ppt/slides/slide3.xml" Id="Rdf0372724f784430" /><Relationship Type="http://schemas.openxmlformats.org/officeDocument/2006/relationships/slide" Target="/ppt/slides/slide4.xml" Id="R42e0df01f15c4e15" /><Relationship Type="http://schemas.openxmlformats.org/officeDocument/2006/relationships/slide" Target="/ppt/slides/slide5.xml" Id="Re02476b2a7b8447b" /><Relationship Type="http://schemas.openxmlformats.org/officeDocument/2006/relationships/slide" Target="/ppt/slides/slide6.xml" Id="Rf5fd99079c5f4552" /><Relationship Type="http://schemas.openxmlformats.org/officeDocument/2006/relationships/slide" Target="/ppt/slides/slide7.xml" Id="Re1f1eee3f8814c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1bdc67ae9841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5f06ad7fd4e5a" /><Relationship Type="http://schemas.openxmlformats.org/officeDocument/2006/relationships/theme" Target="/ppt/slideMasters/theme/theme1.xml" Id="Re1152b5df4b042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85f06ad7fd4e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504f1871645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03417b5674e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b019ff32449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f4dcb223c4d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26f3a7e8d4b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beafba1ab45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97f28a55e49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ARNA &amp; ÅSANE RØRLEGGERSERVICE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ARNA &amp; ÅSANE RØRLEGGERSERVICE AS ble etablert [år] og holder til i Espeland.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132 443 305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4 929 980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4 118 515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11 194 472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45 885 698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PATROL INVEST AS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RØRCO INVEST AS  –  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BASSE INVEST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Hardangervegen 871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5267 Espeland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39 38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firmapost@arnaror.no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989 198 629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