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9107a9bb0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12e588a5744f3"/>
  </p:sldMasterIdLst>
  <p:sldIdLst>
    <p:sldId xmlns:r="http://schemas.openxmlformats.org/officeDocument/2006/relationships" id="256" r:id="R5c7cf69e42c34ec4"/>
    <p:sldId xmlns:r="http://schemas.openxmlformats.org/officeDocument/2006/relationships" id="257" r:id="R81af1958ba034c0d"/>
    <p:sldId xmlns:r="http://schemas.openxmlformats.org/officeDocument/2006/relationships" id="258" r:id="R5535e818ba8649e4"/>
    <p:sldId xmlns:r="http://schemas.openxmlformats.org/officeDocument/2006/relationships" id="259" r:id="R4534b63387b54396"/>
    <p:sldId xmlns:r="http://schemas.openxmlformats.org/officeDocument/2006/relationships" id="260" r:id="Rfa13ae047bba4f31"/>
    <p:sldId xmlns:r="http://schemas.openxmlformats.org/officeDocument/2006/relationships" id="261" r:id="R5d831786d03d41f5"/>
    <p:sldId xmlns:r="http://schemas.openxmlformats.org/officeDocument/2006/relationships" id="262" r:id="R6dedfeb0aa64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12e588a5744f3" /><Relationship Type="http://schemas.openxmlformats.org/officeDocument/2006/relationships/slide" Target="/ppt/slides/slide1.xml" Id="R5c7cf69e42c34ec4" /><Relationship Type="http://schemas.openxmlformats.org/officeDocument/2006/relationships/slide" Target="/ppt/slides/slide2.xml" Id="R81af1958ba034c0d" /><Relationship Type="http://schemas.openxmlformats.org/officeDocument/2006/relationships/slide" Target="/ppt/slides/slide3.xml" Id="R5535e818ba8649e4" /><Relationship Type="http://schemas.openxmlformats.org/officeDocument/2006/relationships/slide" Target="/ppt/slides/slide4.xml" Id="R4534b63387b54396" /><Relationship Type="http://schemas.openxmlformats.org/officeDocument/2006/relationships/slide" Target="/ppt/slides/slide5.xml" Id="Rfa13ae047bba4f31" /><Relationship Type="http://schemas.openxmlformats.org/officeDocument/2006/relationships/slide" Target="/ppt/slides/slide6.xml" Id="R5d831786d03d41f5" /><Relationship Type="http://schemas.openxmlformats.org/officeDocument/2006/relationships/slide" Target="/ppt/slides/slide7.xml" Id="R6dedfeb0aa64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318f7c2ba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676a664704170" /><Relationship Type="http://schemas.openxmlformats.org/officeDocument/2006/relationships/theme" Target="/ppt/slideMasters/theme/theme1.xml" Id="Rf8fceb4302aa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676a66470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44a19a07f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9c3423871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fc44241e4f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1da97d2c4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8e3787f0f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2c0e457e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08458cdbc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