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143fee04594e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ee71b0a20847da"/>
  </p:sldMasterIdLst>
  <p:sldIdLst>
    <p:sldId xmlns:r="http://schemas.openxmlformats.org/officeDocument/2006/relationships" id="256" r:id="R623d4f5d614a4d50"/>
    <p:sldId xmlns:r="http://schemas.openxmlformats.org/officeDocument/2006/relationships" id="257" r:id="R9d78e09c3c294257"/>
    <p:sldId xmlns:r="http://schemas.openxmlformats.org/officeDocument/2006/relationships" id="258" r:id="Rd1c352373cae41f6"/>
    <p:sldId xmlns:r="http://schemas.openxmlformats.org/officeDocument/2006/relationships" id="259" r:id="Rcc00104efd024a9b"/>
    <p:sldId xmlns:r="http://schemas.openxmlformats.org/officeDocument/2006/relationships" id="260" r:id="R8fba0cfeb62b4cd3"/>
    <p:sldId xmlns:r="http://schemas.openxmlformats.org/officeDocument/2006/relationships" id="261" r:id="R4dca35d2138a49bd"/>
    <p:sldId xmlns:r="http://schemas.openxmlformats.org/officeDocument/2006/relationships" id="262" r:id="R5cff1c3fe5c549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e71b0a20847da" /><Relationship Type="http://schemas.openxmlformats.org/officeDocument/2006/relationships/slide" Target="/ppt/slides/slide1.xml" Id="R623d4f5d614a4d50" /><Relationship Type="http://schemas.openxmlformats.org/officeDocument/2006/relationships/slide" Target="/ppt/slides/slide2.xml" Id="R9d78e09c3c294257" /><Relationship Type="http://schemas.openxmlformats.org/officeDocument/2006/relationships/slide" Target="/ppt/slides/slide3.xml" Id="Rd1c352373cae41f6" /><Relationship Type="http://schemas.openxmlformats.org/officeDocument/2006/relationships/slide" Target="/ppt/slides/slide4.xml" Id="Rcc00104efd024a9b" /><Relationship Type="http://schemas.openxmlformats.org/officeDocument/2006/relationships/slide" Target="/ppt/slides/slide5.xml" Id="R8fba0cfeb62b4cd3" /><Relationship Type="http://schemas.openxmlformats.org/officeDocument/2006/relationships/slide" Target="/ppt/slides/slide6.xml" Id="R4dca35d2138a49bd" /><Relationship Type="http://schemas.openxmlformats.org/officeDocument/2006/relationships/slide" Target="/ppt/slides/slide7.xml" Id="R5cff1c3fe5c549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aa44d286040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add35bed84129" /><Relationship Type="http://schemas.openxmlformats.org/officeDocument/2006/relationships/theme" Target="/ppt/slideMasters/theme/theme1.xml" Id="R0605a6cfc8674b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8add35bed841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04169ff0b45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cf40caee24e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002f5659342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07ebbe17c4d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19a4f683247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137c7c4914f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489689080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HOLDING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668 483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3 720 683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EINAR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36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