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e1480dbb4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0a12a21e7e4900"/>
  </p:sldMasterIdLst>
  <p:sldIdLst>
    <p:sldId xmlns:r="http://schemas.openxmlformats.org/officeDocument/2006/relationships" id="256" r:id="R4e68b6c24c3046f5"/>
    <p:sldId xmlns:r="http://schemas.openxmlformats.org/officeDocument/2006/relationships" id="257" r:id="Rfb05722fbc6a408e"/>
    <p:sldId xmlns:r="http://schemas.openxmlformats.org/officeDocument/2006/relationships" id="258" r:id="Ra9ba79c44c25467d"/>
    <p:sldId xmlns:r="http://schemas.openxmlformats.org/officeDocument/2006/relationships" id="259" r:id="R4a7b046842bb4315"/>
    <p:sldId xmlns:r="http://schemas.openxmlformats.org/officeDocument/2006/relationships" id="260" r:id="R779be282c5e44a2f"/>
    <p:sldId xmlns:r="http://schemas.openxmlformats.org/officeDocument/2006/relationships" id="261" r:id="R47e50dc02d374491"/>
    <p:sldId xmlns:r="http://schemas.openxmlformats.org/officeDocument/2006/relationships" id="262" r:id="Ra74875a47563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a12a21e7e4900" /><Relationship Type="http://schemas.openxmlformats.org/officeDocument/2006/relationships/slide" Target="/ppt/slides/slide1.xml" Id="R4e68b6c24c3046f5" /><Relationship Type="http://schemas.openxmlformats.org/officeDocument/2006/relationships/slide" Target="/ppt/slides/slide2.xml" Id="Rfb05722fbc6a408e" /><Relationship Type="http://schemas.openxmlformats.org/officeDocument/2006/relationships/slide" Target="/ppt/slides/slide3.xml" Id="Ra9ba79c44c25467d" /><Relationship Type="http://schemas.openxmlformats.org/officeDocument/2006/relationships/slide" Target="/ppt/slides/slide4.xml" Id="R4a7b046842bb4315" /><Relationship Type="http://schemas.openxmlformats.org/officeDocument/2006/relationships/slide" Target="/ppt/slides/slide5.xml" Id="R779be282c5e44a2f" /><Relationship Type="http://schemas.openxmlformats.org/officeDocument/2006/relationships/slide" Target="/ppt/slides/slide6.xml" Id="R47e50dc02d374491" /><Relationship Type="http://schemas.openxmlformats.org/officeDocument/2006/relationships/slide" Target="/ppt/slides/slide7.xml" Id="Ra74875a47563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64caf7c6e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0387b07da4bce" /><Relationship Type="http://schemas.openxmlformats.org/officeDocument/2006/relationships/theme" Target="/ppt/slideMasters/theme/theme1.xml" Id="R1fb2bf3814d049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e0387b07da4b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199b3887245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56e679f1f45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8bfbe6f1f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3d9855add42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55dca0fca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c56d3e83a4e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2cb001d65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FLOCKS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FLOCKS HOLDING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19 649 848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28 915 463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STORIHLE LARS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Halsetveien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