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0477f3f2044f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cdc5533d134a94"/>
  </p:sldMasterIdLst>
  <p:sldIdLst>
    <p:sldId xmlns:r="http://schemas.openxmlformats.org/officeDocument/2006/relationships" id="256" r:id="R1dabc977467f495e"/>
    <p:sldId xmlns:r="http://schemas.openxmlformats.org/officeDocument/2006/relationships" id="257" r:id="Rab4c44af12004d1c"/>
    <p:sldId xmlns:r="http://schemas.openxmlformats.org/officeDocument/2006/relationships" id="258" r:id="R091ec60ba98b416c"/>
    <p:sldId xmlns:r="http://schemas.openxmlformats.org/officeDocument/2006/relationships" id="259" r:id="R81f518cc12ed4341"/>
    <p:sldId xmlns:r="http://schemas.openxmlformats.org/officeDocument/2006/relationships" id="260" r:id="Rf78a5e114e4346b7"/>
    <p:sldId xmlns:r="http://schemas.openxmlformats.org/officeDocument/2006/relationships" id="261" r:id="R1821a4308b1848ac"/>
    <p:sldId xmlns:r="http://schemas.openxmlformats.org/officeDocument/2006/relationships" id="262" r:id="Reded0a56f39a4a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dc5533d134a94" /><Relationship Type="http://schemas.openxmlformats.org/officeDocument/2006/relationships/slide" Target="/ppt/slides/slide1.xml" Id="R1dabc977467f495e" /><Relationship Type="http://schemas.openxmlformats.org/officeDocument/2006/relationships/slide" Target="/ppt/slides/slide2.xml" Id="Rab4c44af12004d1c" /><Relationship Type="http://schemas.openxmlformats.org/officeDocument/2006/relationships/slide" Target="/ppt/slides/slide3.xml" Id="R091ec60ba98b416c" /><Relationship Type="http://schemas.openxmlformats.org/officeDocument/2006/relationships/slide" Target="/ppt/slides/slide4.xml" Id="R81f518cc12ed4341" /><Relationship Type="http://schemas.openxmlformats.org/officeDocument/2006/relationships/slide" Target="/ppt/slides/slide5.xml" Id="Rf78a5e114e4346b7" /><Relationship Type="http://schemas.openxmlformats.org/officeDocument/2006/relationships/slide" Target="/ppt/slides/slide6.xml" Id="R1821a4308b1848ac" /><Relationship Type="http://schemas.openxmlformats.org/officeDocument/2006/relationships/slide" Target="/ppt/slides/slide7.xml" Id="Reded0a56f39a4a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b56c1407d46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b2c5ea5604889" /><Relationship Type="http://schemas.openxmlformats.org/officeDocument/2006/relationships/theme" Target="/ppt/slideMasters/theme/theme1.xml" Id="R521f68da91fe4d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eb2c5ea56048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e9b116e584c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b121f174e4a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41f3d068c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1897eaf0f40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340f7949248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9116a7eca42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0f10d4a4d43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SÆTHRE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SÆTHRE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6 670 628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9 951 530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Mikkjel Fønhus veg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