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8f23f521a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7af14abcf49b2"/>
  </p:sldMasterIdLst>
  <p:sldIdLst>
    <p:sldId xmlns:r="http://schemas.openxmlformats.org/officeDocument/2006/relationships" id="256" r:id="Rdbadc8455d424c01"/>
    <p:sldId xmlns:r="http://schemas.openxmlformats.org/officeDocument/2006/relationships" id="257" r:id="R42315b7e64ad423d"/>
    <p:sldId xmlns:r="http://schemas.openxmlformats.org/officeDocument/2006/relationships" id="258" r:id="R4f711775279e45d5"/>
    <p:sldId xmlns:r="http://schemas.openxmlformats.org/officeDocument/2006/relationships" id="259" r:id="R566bb0a973544336"/>
    <p:sldId xmlns:r="http://schemas.openxmlformats.org/officeDocument/2006/relationships" id="260" r:id="Re96c9329008240e1"/>
    <p:sldId xmlns:r="http://schemas.openxmlformats.org/officeDocument/2006/relationships" id="261" r:id="R74d31e90d10e43d9"/>
    <p:sldId xmlns:r="http://schemas.openxmlformats.org/officeDocument/2006/relationships" id="262" r:id="Rc158b1edf6b6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7af14abcf49b2" /><Relationship Type="http://schemas.openxmlformats.org/officeDocument/2006/relationships/slide" Target="/ppt/slides/slide1.xml" Id="Rdbadc8455d424c01" /><Relationship Type="http://schemas.openxmlformats.org/officeDocument/2006/relationships/slide" Target="/ppt/slides/slide2.xml" Id="R42315b7e64ad423d" /><Relationship Type="http://schemas.openxmlformats.org/officeDocument/2006/relationships/slide" Target="/ppt/slides/slide3.xml" Id="R4f711775279e45d5" /><Relationship Type="http://schemas.openxmlformats.org/officeDocument/2006/relationships/slide" Target="/ppt/slides/slide4.xml" Id="R566bb0a973544336" /><Relationship Type="http://schemas.openxmlformats.org/officeDocument/2006/relationships/slide" Target="/ppt/slides/slide5.xml" Id="Re96c9329008240e1" /><Relationship Type="http://schemas.openxmlformats.org/officeDocument/2006/relationships/slide" Target="/ppt/slides/slide6.xml" Id="R74d31e90d10e43d9" /><Relationship Type="http://schemas.openxmlformats.org/officeDocument/2006/relationships/slide" Target="/ppt/slides/slide7.xml" Id="Rc158b1edf6b6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ede11900a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7a062abf044cd" /><Relationship Type="http://schemas.openxmlformats.org/officeDocument/2006/relationships/theme" Target="/ppt/slideMasters/theme/theme1.xml" Id="R5f0269d4f0a642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7a062abf044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b45751b2f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329d3475c40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0e91d55d5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50bc09400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2f6a4060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9049a24a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de4b2721d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