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f07a227d5a47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7883475cf140e6"/>
  </p:sldMasterIdLst>
  <p:sldIdLst>
    <p:sldId xmlns:r="http://schemas.openxmlformats.org/officeDocument/2006/relationships" id="256" r:id="R2e88a57d668e4b10"/>
    <p:sldId xmlns:r="http://schemas.openxmlformats.org/officeDocument/2006/relationships" id="257" r:id="Rf8f95da7bb3c4049"/>
    <p:sldId xmlns:r="http://schemas.openxmlformats.org/officeDocument/2006/relationships" id="258" r:id="R66e88d9125ee4027"/>
    <p:sldId xmlns:r="http://schemas.openxmlformats.org/officeDocument/2006/relationships" id="259" r:id="R70e30db0ea484a63"/>
    <p:sldId xmlns:r="http://schemas.openxmlformats.org/officeDocument/2006/relationships" id="260" r:id="R90dd046dda7945d9"/>
    <p:sldId xmlns:r="http://schemas.openxmlformats.org/officeDocument/2006/relationships" id="261" r:id="Re398f3dffba04762"/>
    <p:sldId xmlns:r="http://schemas.openxmlformats.org/officeDocument/2006/relationships" id="262" r:id="Rac19cf41cbf940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7883475cf140e6" /><Relationship Type="http://schemas.openxmlformats.org/officeDocument/2006/relationships/slide" Target="/ppt/slides/slide1.xml" Id="R2e88a57d668e4b10" /><Relationship Type="http://schemas.openxmlformats.org/officeDocument/2006/relationships/slide" Target="/ppt/slides/slide2.xml" Id="Rf8f95da7bb3c4049" /><Relationship Type="http://schemas.openxmlformats.org/officeDocument/2006/relationships/slide" Target="/ppt/slides/slide3.xml" Id="R66e88d9125ee4027" /><Relationship Type="http://schemas.openxmlformats.org/officeDocument/2006/relationships/slide" Target="/ppt/slides/slide4.xml" Id="R70e30db0ea484a63" /><Relationship Type="http://schemas.openxmlformats.org/officeDocument/2006/relationships/slide" Target="/ppt/slides/slide5.xml" Id="R90dd046dda7945d9" /><Relationship Type="http://schemas.openxmlformats.org/officeDocument/2006/relationships/slide" Target="/ppt/slides/slide6.xml" Id="Re398f3dffba04762" /><Relationship Type="http://schemas.openxmlformats.org/officeDocument/2006/relationships/slide" Target="/ppt/slides/slide7.xml" Id="Rac19cf41cbf940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cc276d25e94b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97b51da004407" /><Relationship Type="http://schemas.openxmlformats.org/officeDocument/2006/relationships/theme" Target="/ppt/slideMasters/theme/theme1.xml" Id="R5c46127ec04647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897b51da0044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27187aeef47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7a8de85ff41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4f1ff2eac45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d44c989de44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43495702146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2f4d023c049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163030e6048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KRIHAR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KRIHAR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KRIHAR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KRIHAR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KRIHAR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KRIHAR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1 953 260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1 879 541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1 275 513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4 047 594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4 492 427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KRIHAR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HARESTAD KRISTIAN  –  27,5 %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HARESTAD HILDE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HARESTAD SILJE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HARESTAD TOM STIAN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SHARE INVESTMENT AS  –  13,8 %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TSH AS  –  13,8 %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KRIHAR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Perigon, Torvmyrveien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4070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989 201 166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KRIHAR AS</a:t>
            </a:r>
          </a:p>
        </p:txBody>
      </p:sp>
    </p:spTree>
  </p:cSld>
  <p:clrMapOvr>
    <a:masterClrMapping xmlns:a="http://schemas.openxmlformats.org/drawingml/2006/main"/>
  </p:clrMapOvr>
</p:sld>
</file>