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3fbe75256441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212649f7044fda"/>
  </p:sldMasterIdLst>
  <p:sldIdLst>
    <p:sldId xmlns:r="http://schemas.openxmlformats.org/officeDocument/2006/relationships" id="256" r:id="Rf4a03b60463a409e"/>
    <p:sldId xmlns:r="http://schemas.openxmlformats.org/officeDocument/2006/relationships" id="257" r:id="R6fa7f47d6774409d"/>
    <p:sldId xmlns:r="http://schemas.openxmlformats.org/officeDocument/2006/relationships" id="258" r:id="R6f2160dcea0c43f0"/>
    <p:sldId xmlns:r="http://schemas.openxmlformats.org/officeDocument/2006/relationships" id="259" r:id="Rab254c958ee74d86"/>
    <p:sldId xmlns:r="http://schemas.openxmlformats.org/officeDocument/2006/relationships" id="260" r:id="R7b129c9417e6479a"/>
    <p:sldId xmlns:r="http://schemas.openxmlformats.org/officeDocument/2006/relationships" id="261" r:id="R3cf8bc3dbe054928"/>
    <p:sldId xmlns:r="http://schemas.openxmlformats.org/officeDocument/2006/relationships" id="262" r:id="R4dd0cd51861e44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212649f7044fda" /><Relationship Type="http://schemas.openxmlformats.org/officeDocument/2006/relationships/slide" Target="/ppt/slides/slide1.xml" Id="Rf4a03b60463a409e" /><Relationship Type="http://schemas.openxmlformats.org/officeDocument/2006/relationships/slide" Target="/ppt/slides/slide2.xml" Id="R6fa7f47d6774409d" /><Relationship Type="http://schemas.openxmlformats.org/officeDocument/2006/relationships/slide" Target="/ppt/slides/slide3.xml" Id="R6f2160dcea0c43f0" /><Relationship Type="http://schemas.openxmlformats.org/officeDocument/2006/relationships/slide" Target="/ppt/slides/slide4.xml" Id="Rab254c958ee74d86" /><Relationship Type="http://schemas.openxmlformats.org/officeDocument/2006/relationships/slide" Target="/ppt/slides/slide5.xml" Id="R7b129c9417e6479a" /><Relationship Type="http://schemas.openxmlformats.org/officeDocument/2006/relationships/slide" Target="/ppt/slides/slide6.xml" Id="R3cf8bc3dbe054928" /><Relationship Type="http://schemas.openxmlformats.org/officeDocument/2006/relationships/slide" Target="/ppt/slides/slide7.xml" Id="R4dd0cd51861e44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dd0723427840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a2f4a3bab45c4" /><Relationship Type="http://schemas.openxmlformats.org/officeDocument/2006/relationships/theme" Target="/ppt/slideMasters/theme/theme1.xml" Id="Re7682b46706b41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0a2f4a3bab45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6d2f0c42241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240cb9b4c42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ee449b63f46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da25b75d34c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7aa187ba444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1d938171740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a8867411f43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ELVERUM 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ELVERUM SPORT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3 467 501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14 058 389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17 156 195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SÆTHRE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Ydalirvegen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2413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arne.saethre@elverum.toyota.no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