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a648b774964a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55ef058ca54088"/>
  </p:sldMasterIdLst>
  <p:sldIdLst>
    <p:sldId xmlns:r="http://schemas.openxmlformats.org/officeDocument/2006/relationships" id="256" r:id="R3529b46583e7474c"/>
    <p:sldId xmlns:r="http://schemas.openxmlformats.org/officeDocument/2006/relationships" id="257" r:id="R46cb931b023d420e"/>
    <p:sldId xmlns:r="http://schemas.openxmlformats.org/officeDocument/2006/relationships" id="258" r:id="Re2226c51a60e4e4d"/>
    <p:sldId xmlns:r="http://schemas.openxmlformats.org/officeDocument/2006/relationships" id="259" r:id="R56f910e645014195"/>
    <p:sldId xmlns:r="http://schemas.openxmlformats.org/officeDocument/2006/relationships" id="260" r:id="R6f6f0a8733bd4df2"/>
    <p:sldId xmlns:r="http://schemas.openxmlformats.org/officeDocument/2006/relationships" id="261" r:id="R21779fb706554398"/>
    <p:sldId xmlns:r="http://schemas.openxmlformats.org/officeDocument/2006/relationships" id="262" r:id="Re2feba6e46854d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55ef058ca54088" /><Relationship Type="http://schemas.openxmlformats.org/officeDocument/2006/relationships/slide" Target="/ppt/slides/slide1.xml" Id="R3529b46583e7474c" /><Relationship Type="http://schemas.openxmlformats.org/officeDocument/2006/relationships/slide" Target="/ppt/slides/slide2.xml" Id="R46cb931b023d420e" /><Relationship Type="http://schemas.openxmlformats.org/officeDocument/2006/relationships/slide" Target="/ppt/slides/slide3.xml" Id="Re2226c51a60e4e4d" /><Relationship Type="http://schemas.openxmlformats.org/officeDocument/2006/relationships/slide" Target="/ppt/slides/slide4.xml" Id="R56f910e645014195" /><Relationship Type="http://schemas.openxmlformats.org/officeDocument/2006/relationships/slide" Target="/ppt/slides/slide5.xml" Id="R6f6f0a8733bd4df2" /><Relationship Type="http://schemas.openxmlformats.org/officeDocument/2006/relationships/slide" Target="/ppt/slides/slide6.xml" Id="R21779fb706554398" /><Relationship Type="http://schemas.openxmlformats.org/officeDocument/2006/relationships/slide" Target="/ppt/slides/slide7.xml" Id="Re2feba6e46854d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114ed8df54b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2e831c4414a88" /><Relationship Type="http://schemas.openxmlformats.org/officeDocument/2006/relationships/theme" Target="/ppt/slideMasters/theme/theme1.xml" Id="R102631817f1d48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d2e831c4414a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cb3059fca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b5f11630543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12b7af8a543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edcf5ed3946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ad408bc1943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b01afa6c546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b87c964204d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SKATTEN MIN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SKATTEN MIN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1 914 141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1 863 613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1 863 613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15 366 478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15 366 478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Kjerrberg terrasse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SKATTEN MIN AS</a:t>
            </a:r>
          </a:p>
        </p:txBody>
      </p:sp>
    </p:spTree>
  </p:cSld>
  <p:clrMapOvr>
    <a:masterClrMapping xmlns:a="http://schemas.openxmlformats.org/drawingml/2006/main"/>
  </p:clrMapOvr>
</p:sld>
</file>