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88640c6c6f4f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b196c24c3c4f6b"/>
  </p:sldMasterIdLst>
  <p:sldIdLst>
    <p:sldId xmlns:r="http://schemas.openxmlformats.org/officeDocument/2006/relationships" id="256" r:id="R59cf9196bdde400f"/>
    <p:sldId xmlns:r="http://schemas.openxmlformats.org/officeDocument/2006/relationships" id="257" r:id="Rabf2e95ea0324a6f"/>
    <p:sldId xmlns:r="http://schemas.openxmlformats.org/officeDocument/2006/relationships" id="258" r:id="Raee179cb6fbf4faa"/>
    <p:sldId xmlns:r="http://schemas.openxmlformats.org/officeDocument/2006/relationships" id="259" r:id="R9a449750e3494fda"/>
    <p:sldId xmlns:r="http://schemas.openxmlformats.org/officeDocument/2006/relationships" id="260" r:id="R6f34cdf207794c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b196c24c3c4f6b" /><Relationship Type="http://schemas.openxmlformats.org/officeDocument/2006/relationships/slide" Target="/ppt/slides/slide1.xml" Id="R59cf9196bdde400f" /><Relationship Type="http://schemas.openxmlformats.org/officeDocument/2006/relationships/slide" Target="/ppt/slides/slide2.xml" Id="Rabf2e95ea0324a6f" /><Relationship Type="http://schemas.openxmlformats.org/officeDocument/2006/relationships/slide" Target="/ppt/slides/slide3.xml" Id="Raee179cb6fbf4faa" /><Relationship Type="http://schemas.openxmlformats.org/officeDocument/2006/relationships/slide" Target="/ppt/slides/slide4.xml" Id="R9a449750e3494fda" /><Relationship Type="http://schemas.openxmlformats.org/officeDocument/2006/relationships/slide" Target="/ppt/slides/slide5.xml" Id="R6f34cdf207794c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4fc70ff80845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70a88f6aa4755" /><Relationship Type="http://schemas.openxmlformats.org/officeDocument/2006/relationships/theme" Target="/ppt/slideMasters/theme/theme1.xml" Id="R1f270cdabe1140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a70a88f6aa47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89b72e9fa41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190e4717d48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a80263a0b41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309cc0b824d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23cd1746145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TAKST &amp; EIENDOM Tor Erik Rasmussen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TAKST &amp; EIENDOM Tor Erik Rasmussen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TAKST &amp; EIENDOM Tor Erik Rasmussen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TAKST &amp; EIENDOM Tor Erik Rasmussen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TAKST &amp; EIENDOM Tor Erik Rasmussen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TAKST &amp; EIENDOM Tor Erik Rasmussen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Karlsmarka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5252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989 201 662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TAKST &amp; EIENDOM Tor Erik Rasmussen</a:t>
            </a:r>
          </a:p>
        </p:txBody>
      </p:sp>
    </p:spTree>
  </p:cSld>
  <p:clrMapOvr>
    <a:masterClrMapping xmlns:a="http://schemas.openxmlformats.org/drawingml/2006/main"/>
  </p:clrMapOvr>
</p:sld>
</file>