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f12b73beb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62138495004051"/>
  </p:sldMasterIdLst>
  <p:sldIdLst>
    <p:sldId xmlns:r="http://schemas.openxmlformats.org/officeDocument/2006/relationships" id="256" r:id="R63afaf4e881b4ddb"/>
    <p:sldId xmlns:r="http://schemas.openxmlformats.org/officeDocument/2006/relationships" id="257" r:id="Raead44b3db684208"/>
    <p:sldId xmlns:r="http://schemas.openxmlformats.org/officeDocument/2006/relationships" id="258" r:id="Rc7b206ae11384c37"/>
    <p:sldId xmlns:r="http://schemas.openxmlformats.org/officeDocument/2006/relationships" id="259" r:id="R97bfb892833c4b88"/>
    <p:sldId xmlns:r="http://schemas.openxmlformats.org/officeDocument/2006/relationships" id="260" r:id="R1eed7195fe014ec2"/>
    <p:sldId xmlns:r="http://schemas.openxmlformats.org/officeDocument/2006/relationships" id="261" r:id="Rf36f7c14fb6f472e"/>
    <p:sldId xmlns:r="http://schemas.openxmlformats.org/officeDocument/2006/relationships" id="262" r:id="Ra37584d25f00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2138495004051" /><Relationship Type="http://schemas.openxmlformats.org/officeDocument/2006/relationships/slide" Target="/ppt/slides/slide1.xml" Id="R63afaf4e881b4ddb" /><Relationship Type="http://schemas.openxmlformats.org/officeDocument/2006/relationships/slide" Target="/ppt/slides/slide2.xml" Id="Raead44b3db684208" /><Relationship Type="http://schemas.openxmlformats.org/officeDocument/2006/relationships/slide" Target="/ppt/slides/slide3.xml" Id="Rc7b206ae11384c37" /><Relationship Type="http://schemas.openxmlformats.org/officeDocument/2006/relationships/slide" Target="/ppt/slides/slide4.xml" Id="R97bfb892833c4b88" /><Relationship Type="http://schemas.openxmlformats.org/officeDocument/2006/relationships/slide" Target="/ppt/slides/slide5.xml" Id="R1eed7195fe014ec2" /><Relationship Type="http://schemas.openxmlformats.org/officeDocument/2006/relationships/slide" Target="/ppt/slides/slide6.xml" Id="Rf36f7c14fb6f472e" /><Relationship Type="http://schemas.openxmlformats.org/officeDocument/2006/relationships/slide" Target="/ppt/slides/slide7.xml" Id="Ra37584d25f00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333f2d421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bf0c8e04f4057" /><Relationship Type="http://schemas.openxmlformats.org/officeDocument/2006/relationships/theme" Target="/ppt/slideMasters/theme/theme1.xml" Id="R2261274625b041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abf0c8e04f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0fbbf8a85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d9fb5d99040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9fab3a7d5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bb8ecb7cb4a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4b7ee019a4d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945d182af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b70856b49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ELVEHAVNA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ELVEHAVNA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6 204 183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18 579 759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21 867 405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SCHLØSSER-MØLLER FINN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Thaulowkaia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ELVEHAVNA INVEST AS</a:t>
            </a:r>
          </a:p>
        </p:txBody>
      </p:sp>
    </p:spTree>
  </p:cSld>
  <p:clrMapOvr>
    <a:masterClrMapping xmlns:a="http://schemas.openxmlformats.org/drawingml/2006/main"/>
  </p:clrMapOvr>
</p:sld>
</file>