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e85d109f9b49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6ffad1b4b142ba"/>
  </p:sldMasterIdLst>
  <p:sldIdLst>
    <p:sldId xmlns:r="http://schemas.openxmlformats.org/officeDocument/2006/relationships" id="256" r:id="R6e2db322c1af45ed"/>
    <p:sldId xmlns:r="http://schemas.openxmlformats.org/officeDocument/2006/relationships" id="257" r:id="Rabbd0b18b3674df9"/>
    <p:sldId xmlns:r="http://schemas.openxmlformats.org/officeDocument/2006/relationships" id="258" r:id="Rf9b1487edf2549d4"/>
    <p:sldId xmlns:r="http://schemas.openxmlformats.org/officeDocument/2006/relationships" id="259" r:id="Re3bb2cbe7b4444a4"/>
    <p:sldId xmlns:r="http://schemas.openxmlformats.org/officeDocument/2006/relationships" id="260" r:id="R9ffc45c8eda446de"/>
    <p:sldId xmlns:r="http://schemas.openxmlformats.org/officeDocument/2006/relationships" id="261" r:id="R50099de8cd8c4c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ffad1b4b142ba" /><Relationship Type="http://schemas.openxmlformats.org/officeDocument/2006/relationships/slide" Target="/ppt/slides/slide1.xml" Id="R6e2db322c1af45ed" /><Relationship Type="http://schemas.openxmlformats.org/officeDocument/2006/relationships/slide" Target="/ppt/slides/slide2.xml" Id="Rabbd0b18b3674df9" /><Relationship Type="http://schemas.openxmlformats.org/officeDocument/2006/relationships/slide" Target="/ppt/slides/slide3.xml" Id="Rf9b1487edf2549d4" /><Relationship Type="http://schemas.openxmlformats.org/officeDocument/2006/relationships/slide" Target="/ppt/slides/slide4.xml" Id="Re3bb2cbe7b4444a4" /><Relationship Type="http://schemas.openxmlformats.org/officeDocument/2006/relationships/slide" Target="/ppt/slides/slide5.xml" Id="R9ffc45c8eda446de" /><Relationship Type="http://schemas.openxmlformats.org/officeDocument/2006/relationships/slide" Target="/ppt/slides/slide6.xml" Id="R50099de8cd8c4c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20853112c42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baac529694f74" /><Relationship Type="http://schemas.openxmlformats.org/officeDocument/2006/relationships/theme" Target="/ppt/slideMasters/theme/theme1.xml" Id="R88cfe687638a46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8baac529694f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51b12f4254a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1d3c3dfa747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4c125ac7d44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c2e5385f646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8f9e1953e4d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b495521714b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S.S CAPITAL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47 65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