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64ce048c0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095d21cc94d9b"/>
  </p:sldMasterIdLst>
  <p:sldIdLst>
    <p:sldId xmlns:r="http://schemas.openxmlformats.org/officeDocument/2006/relationships" id="256" r:id="Rf41d6ba7f58b47f6"/>
    <p:sldId xmlns:r="http://schemas.openxmlformats.org/officeDocument/2006/relationships" id="257" r:id="Rf14d2eed0a484d87"/>
    <p:sldId xmlns:r="http://schemas.openxmlformats.org/officeDocument/2006/relationships" id="258" r:id="Ra5c34d1b34104970"/>
    <p:sldId xmlns:r="http://schemas.openxmlformats.org/officeDocument/2006/relationships" id="259" r:id="R0ed386cb0f1945d3"/>
    <p:sldId xmlns:r="http://schemas.openxmlformats.org/officeDocument/2006/relationships" id="260" r:id="R36d5e7743b55476c"/>
    <p:sldId xmlns:r="http://schemas.openxmlformats.org/officeDocument/2006/relationships" id="261" r:id="Rbb99ff729ec64e88"/>
    <p:sldId xmlns:r="http://schemas.openxmlformats.org/officeDocument/2006/relationships" id="262" r:id="R21d077f10340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095d21cc94d9b" /><Relationship Type="http://schemas.openxmlformats.org/officeDocument/2006/relationships/slide" Target="/ppt/slides/slide1.xml" Id="Rf41d6ba7f58b47f6" /><Relationship Type="http://schemas.openxmlformats.org/officeDocument/2006/relationships/slide" Target="/ppt/slides/slide2.xml" Id="Rf14d2eed0a484d87" /><Relationship Type="http://schemas.openxmlformats.org/officeDocument/2006/relationships/slide" Target="/ppt/slides/slide3.xml" Id="Ra5c34d1b34104970" /><Relationship Type="http://schemas.openxmlformats.org/officeDocument/2006/relationships/slide" Target="/ppt/slides/slide4.xml" Id="R0ed386cb0f1945d3" /><Relationship Type="http://schemas.openxmlformats.org/officeDocument/2006/relationships/slide" Target="/ppt/slides/slide5.xml" Id="R36d5e7743b55476c" /><Relationship Type="http://schemas.openxmlformats.org/officeDocument/2006/relationships/slide" Target="/ppt/slides/slide6.xml" Id="Rbb99ff729ec64e88" /><Relationship Type="http://schemas.openxmlformats.org/officeDocument/2006/relationships/slide" Target="/ppt/slides/slide7.xml" Id="R21d077f10340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182b6b180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398aa9b1493a" /><Relationship Type="http://schemas.openxmlformats.org/officeDocument/2006/relationships/theme" Target="/ppt/slideMasters/theme/theme1.xml" Id="R686ed164da59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1398aa9b1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d21dd01a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8d8d97e9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2bb9879b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84f96f76d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0bfe629e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b0faa890043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d808898dc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