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7910c4f9c04a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17c5b24dcc403a"/>
  </p:sldMasterIdLst>
  <p:sldIdLst>
    <p:sldId xmlns:r="http://schemas.openxmlformats.org/officeDocument/2006/relationships" id="256" r:id="Red6f6dce49684ac8"/>
    <p:sldId xmlns:r="http://schemas.openxmlformats.org/officeDocument/2006/relationships" id="257" r:id="R50a67967501a4a85"/>
    <p:sldId xmlns:r="http://schemas.openxmlformats.org/officeDocument/2006/relationships" id="258" r:id="R4515ee1c725a402e"/>
    <p:sldId xmlns:r="http://schemas.openxmlformats.org/officeDocument/2006/relationships" id="259" r:id="Rd467358754294e57"/>
    <p:sldId xmlns:r="http://schemas.openxmlformats.org/officeDocument/2006/relationships" id="260" r:id="Rc19892fb650749c4"/>
    <p:sldId xmlns:r="http://schemas.openxmlformats.org/officeDocument/2006/relationships" id="261" r:id="R1494c305806c426c"/>
    <p:sldId xmlns:r="http://schemas.openxmlformats.org/officeDocument/2006/relationships" id="262" r:id="R9fdffd90fe8447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17c5b24dcc403a" /><Relationship Type="http://schemas.openxmlformats.org/officeDocument/2006/relationships/slide" Target="/ppt/slides/slide1.xml" Id="Red6f6dce49684ac8" /><Relationship Type="http://schemas.openxmlformats.org/officeDocument/2006/relationships/slide" Target="/ppt/slides/slide2.xml" Id="R50a67967501a4a85" /><Relationship Type="http://schemas.openxmlformats.org/officeDocument/2006/relationships/slide" Target="/ppt/slides/slide3.xml" Id="R4515ee1c725a402e" /><Relationship Type="http://schemas.openxmlformats.org/officeDocument/2006/relationships/slide" Target="/ppt/slides/slide4.xml" Id="Rd467358754294e57" /><Relationship Type="http://schemas.openxmlformats.org/officeDocument/2006/relationships/slide" Target="/ppt/slides/slide5.xml" Id="Rc19892fb650749c4" /><Relationship Type="http://schemas.openxmlformats.org/officeDocument/2006/relationships/slide" Target="/ppt/slides/slide6.xml" Id="R1494c305806c426c" /><Relationship Type="http://schemas.openxmlformats.org/officeDocument/2006/relationships/slide" Target="/ppt/slides/slide7.xml" Id="R9fdffd90fe8447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e09ae408749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2dfad175947eb" /><Relationship Type="http://schemas.openxmlformats.org/officeDocument/2006/relationships/theme" Target="/ppt/slideMasters/theme/theme1.xml" Id="Rd3a7f518bae548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2dfad175947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9b3bba9354a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bc221d8044e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238d39bce4c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50d3c6b8541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a6fcd88f84b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e47c5102b49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6264d55b840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A. SVENDSEN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A. SVENDSEN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5 379 494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5 408 174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TOM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989 202 170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