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9ab00aa4b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32a74a33f453b"/>
  </p:sldMasterIdLst>
  <p:sldIdLst>
    <p:sldId xmlns:r="http://schemas.openxmlformats.org/officeDocument/2006/relationships" id="256" r:id="R6e5ba3e1678b45bf"/>
    <p:sldId xmlns:r="http://schemas.openxmlformats.org/officeDocument/2006/relationships" id="257" r:id="Rc390379856e24dd5"/>
    <p:sldId xmlns:r="http://schemas.openxmlformats.org/officeDocument/2006/relationships" id="258" r:id="R657a0b6e8c1d41ad"/>
    <p:sldId xmlns:r="http://schemas.openxmlformats.org/officeDocument/2006/relationships" id="259" r:id="R3cd69bbd33004221"/>
    <p:sldId xmlns:r="http://schemas.openxmlformats.org/officeDocument/2006/relationships" id="260" r:id="R69df6dcfe2494f88"/>
    <p:sldId xmlns:r="http://schemas.openxmlformats.org/officeDocument/2006/relationships" id="261" r:id="R9341ddbca0f244fd"/>
    <p:sldId xmlns:r="http://schemas.openxmlformats.org/officeDocument/2006/relationships" id="262" r:id="R9cdc2416f75f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32a74a33f453b" /><Relationship Type="http://schemas.openxmlformats.org/officeDocument/2006/relationships/slide" Target="/ppt/slides/slide1.xml" Id="R6e5ba3e1678b45bf" /><Relationship Type="http://schemas.openxmlformats.org/officeDocument/2006/relationships/slide" Target="/ppt/slides/slide2.xml" Id="Rc390379856e24dd5" /><Relationship Type="http://schemas.openxmlformats.org/officeDocument/2006/relationships/slide" Target="/ppt/slides/slide3.xml" Id="R657a0b6e8c1d41ad" /><Relationship Type="http://schemas.openxmlformats.org/officeDocument/2006/relationships/slide" Target="/ppt/slides/slide4.xml" Id="R3cd69bbd33004221" /><Relationship Type="http://schemas.openxmlformats.org/officeDocument/2006/relationships/slide" Target="/ppt/slides/slide5.xml" Id="R69df6dcfe2494f88" /><Relationship Type="http://schemas.openxmlformats.org/officeDocument/2006/relationships/slide" Target="/ppt/slides/slide6.xml" Id="R9341ddbca0f244fd" /><Relationship Type="http://schemas.openxmlformats.org/officeDocument/2006/relationships/slide" Target="/ppt/slides/slide7.xml" Id="R9cdc2416f75f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b6db7a97d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17e459e14028" /><Relationship Type="http://schemas.openxmlformats.org/officeDocument/2006/relationships/theme" Target="/ppt/slideMasters/theme/theme1.xml" Id="Rf49e14655015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117e459e140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96409f4e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e7a130aad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0036d1b90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0c6bf644d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9a8aaf633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bcd15b65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309ca342c44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11 508 107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11 549 709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