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ec84eca04047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34d532bb664d57"/>
  </p:sldMasterIdLst>
  <p:sldIdLst>
    <p:sldId xmlns:r="http://schemas.openxmlformats.org/officeDocument/2006/relationships" id="256" r:id="Rbd2c083c3c1b4b00"/>
    <p:sldId xmlns:r="http://schemas.openxmlformats.org/officeDocument/2006/relationships" id="257" r:id="Rd4f1569e77c64ff3"/>
    <p:sldId xmlns:r="http://schemas.openxmlformats.org/officeDocument/2006/relationships" id="258" r:id="Rc3fc71d2d2984571"/>
    <p:sldId xmlns:r="http://schemas.openxmlformats.org/officeDocument/2006/relationships" id="259" r:id="R64ee59e7a0614d40"/>
    <p:sldId xmlns:r="http://schemas.openxmlformats.org/officeDocument/2006/relationships" id="260" r:id="R8bd46b107a644cd5"/>
    <p:sldId xmlns:r="http://schemas.openxmlformats.org/officeDocument/2006/relationships" id="261" r:id="R056ee1eaf6244898"/>
    <p:sldId xmlns:r="http://schemas.openxmlformats.org/officeDocument/2006/relationships" id="262" r:id="R90df10a1bcbc41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34d532bb664d57" /><Relationship Type="http://schemas.openxmlformats.org/officeDocument/2006/relationships/slide" Target="/ppt/slides/slide1.xml" Id="Rbd2c083c3c1b4b00" /><Relationship Type="http://schemas.openxmlformats.org/officeDocument/2006/relationships/slide" Target="/ppt/slides/slide2.xml" Id="Rd4f1569e77c64ff3" /><Relationship Type="http://schemas.openxmlformats.org/officeDocument/2006/relationships/slide" Target="/ppt/slides/slide3.xml" Id="Rc3fc71d2d2984571" /><Relationship Type="http://schemas.openxmlformats.org/officeDocument/2006/relationships/slide" Target="/ppt/slides/slide4.xml" Id="R64ee59e7a0614d40" /><Relationship Type="http://schemas.openxmlformats.org/officeDocument/2006/relationships/slide" Target="/ppt/slides/slide5.xml" Id="R8bd46b107a644cd5" /><Relationship Type="http://schemas.openxmlformats.org/officeDocument/2006/relationships/slide" Target="/ppt/slides/slide6.xml" Id="R056ee1eaf6244898" /><Relationship Type="http://schemas.openxmlformats.org/officeDocument/2006/relationships/slide" Target="/ppt/slides/slide7.xml" Id="R90df10a1bcbc41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2c1a9b57c649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383bf1cbd4f8c" /><Relationship Type="http://schemas.openxmlformats.org/officeDocument/2006/relationships/theme" Target="/ppt/slideMasters/theme/theme1.xml" Id="R7b8cefed7bda41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3383bf1cbd4f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faebd29fd42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ab6ec89a544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c8adddd7a48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2ee9f5cd344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00f276e714b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bdf330c2d47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69236160343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−4 624 510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−10 042 219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11 003 513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178 232 451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