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f36722df1742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8aa1cd330448c4"/>
  </p:sldMasterIdLst>
  <p:sldIdLst>
    <p:sldId xmlns:r="http://schemas.openxmlformats.org/officeDocument/2006/relationships" id="256" r:id="R0acccaa708564ce0"/>
    <p:sldId xmlns:r="http://schemas.openxmlformats.org/officeDocument/2006/relationships" id="257" r:id="Rb349e4e07c204532"/>
    <p:sldId xmlns:r="http://schemas.openxmlformats.org/officeDocument/2006/relationships" id="258" r:id="Rd8fec3981aec4100"/>
    <p:sldId xmlns:r="http://schemas.openxmlformats.org/officeDocument/2006/relationships" id="259" r:id="Rf7dfc533ea5c4846"/>
    <p:sldId xmlns:r="http://schemas.openxmlformats.org/officeDocument/2006/relationships" id="260" r:id="R61d22a4b19554c12"/>
    <p:sldId xmlns:r="http://schemas.openxmlformats.org/officeDocument/2006/relationships" id="261" r:id="R09db47a5fb96491c"/>
    <p:sldId xmlns:r="http://schemas.openxmlformats.org/officeDocument/2006/relationships" id="262" r:id="Rf0195565ba1f47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aa1cd330448c4" /><Relationship Type="http://schemas.openxmlformats.org/officeDocument/2006/relationships/slide" Target="/ppt/slides/slide1.xml" Id="R0acccaa708564ce0" /><Relationship Type="http://schemas.openxmlformats.org/officeDocument/2006/relationships/slide" Target="/ppt/slides/slide2.xml" Id="Rb349e4e07c204532" /><Relationship Type="http://schemas.openxmlformats.org/officeDocument/2006/relationships/slide" Target="/ppt/slides/slide3.xml" Id="Rd8fec3981aec4100" /><Relationship Type="http://schemas.openxmlformats.org/officeDocument/2006/relationships/slide" Target="/ppt/slides/slide4.xml" Id="Rf7dfc533ea5c4846" /><Relationship Type="http://schemas.openxmlformats.org/officeDocument/2006/relationships/slide" Target="/ppt/slides/slide5.xml" Id="R61d22a4b19554c12" /><Relationship Type="http://schemas.openxmlformats.org/officeDocument/2006/relationships/slide" Target="/ppt/slides/slide6.xml" Id="R09db47a5fb96491c" /><Relationship Type="http://schemas.openxmlformats.org/officeDocument/2006/relationships/slide" Target="/ppt/slides/slide7.xml" Id="Rf0195565ba1f47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dcc2adeb642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01525e7ba54d70" /><Relationship Type="http://schemas.openxmlformats.org/officeDocument/2006/relationships/theme" Target="/ppt/slideMasters/theme/theme1.xml" Id="R5458aae5c43f42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01525e7ba54d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9ef9c2daf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18988480242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ae81efbe740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5f474ac8f4c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67f51341d142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cf843c25948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9263e7c5c4b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G. 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G. HAGEN HOLDING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1 599 009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8 695 643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205 939 762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TORALV GUNDER HAGEN  –  60,3 %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HAGEN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HAGEN SOMMERSETH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HAGEN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toto@ghagen.no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989 205 129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G. HAGEN HOLDING AS</a:t>
            </a:r>
          </a:p>
        </p:txBody>
      </p:sp>
    </p:spTree>
  </p:cSld>
  <p:clrMapOvr>
    <a:masterClrMapping xmlns:a="http://schemas.openxmlformats.org/drawingml/2006/main"/>
  </p:clrMapOvr>
</p:sld>
</file>