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51ffa1b7f94b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870efa22b410b"/>
  </p:sldMasterIdLst>
  <p:sldIdLst>
    <p:sldId xmlns:r="http://schemas.openxmlformats.org/officeDocument/2006/relationships" id="256" r:id="Ra0c547c02f024fe8"/>
    <p:sldId xmlns:r="http://schemas.openxmlformats.org/officeDocument/2006/relationships" id="257" r:id="R252fc9ed7ae24550"/>
    <p:sldId xmlns:r="http://schemas.openxmlformats.org/officeDocument/2006/relationships" id="258" r:id="R7fbff86014f6426b"/>
    <p:sldId xmlns:r="http://schemas.openxmlformats.org/officeDocument/2006/relationships" id="259" r:id="Rdaae75b9afc5419d"/>
    <p:sldId xmlns:r="http://schemas.openxmlformats.org/officeDocument/2006/relationships" id="260" r:id="Ra19fd9f127dd47b0"/>
    <p:sldId xmlns:r="http://schemas.openxmlformats.org/officeDocument/2006/relationships" id="261" r:id="R6dedf3d614084dc4"/>
    <p:sldId xmlns:r="http://schemas.openxmlformats.org/officeDocument/2006/relationships" id="262" r:id="Rfb0d1278961c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870efa22b410b" /><Relationship Type="http://schemas.openxmlformats.org/officeDocument/2006/relationships/slide" Target="/ppt/slides/slide1.xml" Id="Ra0c547c02f024fe8" /><Relationship Type="http://schemas.openxmlformats.org/officeDocument/2006/relationships/slide" Target="/ppt/slides/slide2.xml" Id="R252fc9ed7ae24550" /><Relationship Type="http://schemas.openxmlformats.org/officeDocument/2006/relationships/slide" Target="/ppt/slides/slide3.xml" Id="R7fbff86014f6426b" /><Relationship Type="http://schemas.openxmlformats.org/officeDocument/2006/relationships/slide" Target="/ppt/slides/slide4.xml" Id="Rdaae75b9afc5419d" /><Relationship Type="http://schemas.openxmlformats.org/officeDocument/2006/relationships/slide" Target="/ppt/slides/slide5.xml" Id="Ra19fd9f127dd47b0" /><Relationship Type="http://schemas.openxmlformats.org/officeDocument/2006/relationships/slide" Target="/ppt/slides/slide6.xml" Id="R6dedf3d614084dc4" /><Relationship Type="http://schemas.openxmlformats.org/officeDocument/2006/relationships/slide" Target="/ppt/slides/slide7.xml" Id="Rfb0d1278961c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ba0ae15e045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cae01511c4f24" /><Relationship Type="http://schemas.openxmlformats.org/officeDocument/2006/relationships/theme" Target="/ppt/slideMasters/theme/theme1.xml" Id="R463229ec95074c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ecae01511c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e93194b9248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f4f85e059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175fec26745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57811e27c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8053e3a6945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b8dceeb2945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ba8464f2240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