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538116f88c47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799bb3a8964006"/>
  </p:sldMasterIdLst>
  <p:sldIdLst>
    <p:sldId xmlns:r="http://schemas.openxmlformats.org/officeDocument/2006/relationships" id="256" r:id="R78c2d35f7c6d425d"/>
    <p:sldId xmlns:r="http://schemas.openxmlformats.org/officeDocument/2006/relationships" id="257" r:id="R4d669276ca264afb"/>
    <p:sldId xmlns:r="http://schemas.openxmlformats.org/officeDocument/2006/relationships" id="258" r:id="R24077d4c19264f6f"/>
    <p:sldId xmlns:r="http://schemas.openxmlformats.org/officeDocument/2006/relationships" id="259" r:id="Rff97a1f638c54bb8"/>
    <p:sldId xmlns:r="http://schemas.openxmlformats.org/officeDocument/2006/relationships" id="260" r:id="Rd1d7cb46b8cd479b"/>
    <p:sldId xmlns:r="http://schemas.openxmlformats.org/officeDocument/2006/relationships" id="261" r:id="Rbb9143a19d254859"/>
    <p:sldId xmlns:r="http://schemas.openxmlformats.org/officeDocument/2006/relationships" id="262" r:id="R2c7055c0e47440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799bb3a8964006" /><Relationship Type="http://schemas.openxmlformats.org/officeDocument/2006/relationships/slide" Target="/ppt/slides/slide1.xml" Id="R78c2d35f7c6d425d" /><Relationship Type="http://schemas.openxmlformats.org/officeDocument/2006/relationships/slide" Target="/ppt/slides/slide2.xml" Id="R4d669276ca264afb" /><Relationship Type="http://schemas.openxmlformats.org/officeDocument/2006/relationships/slide" Target="/ppt/slides/slide3.xml" Id="R24077d4c19264f6f" /><Relationship Type="http://schemas.openxmlformats.org/officeDocument/2006/relationships/slide" Target="/ppt/slides/slide4.xml" Id="Rff97a1f638c54bb8" /><Relationship Type="http://schemas.openxmlformats.org/officeDocument/2006/relationships/slide" Target="/ppt/slides/slide5.xml" Id="Rd1d7cb46b8cd479b" /><Relationship Type="http://schemas.openxmlformats.org/officeDocument/2006/relationships/slide" Target="/ppt/slides/slide6.xml" Id="Rbb9143a19d254859" /><Relationship Type="http://schemas.openxmlformats.org/officeDocument/2006/relationships/slide" Target="/ppt/slides/slide7.xml" Id="R2c7055c0e47440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76327d388243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a3bc19831241bb" /><Relationship Type="http://schemas.openxmlformats.org/officeDocument/2006/relationships/theme" Target="/ppt/slideMasters/theme/theme1.xml" Id="Ra1174c6ed81c46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a3bc19831241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2e4c949aa43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83324063d4f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456cbe71d24d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c9bad9b31c45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20bb5240e948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5ce6aa013b4d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7af47eba514e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ARKIV &amp; LAGER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ARKIV &amp; 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ARKIV &amp; LAGER AS ble etablert [år] og holder til i Skåtøy.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ARKIV &amp; 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ARKIV &amp; 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ARKIV &amp; 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−1 752 078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−42 253 516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1 403 580 405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1 480 642 341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ARKIV &amp; 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BLAKSETH KJELL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ARKIV &amp; 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Dønvika 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3780 Skåtøy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989 215 213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ARKIV &amp; LAGER AS</a:t>
            </a:r>
          </a:p>
        </p:txBody>
      </p:sp>
    </p:spTree>
  </p:cSld>
  <p:clrMapOvr>
    <a:masterClrMapping xmlns:a="http://schemas.openxmlformats.org/drawingml/2006/main"/>
  </p:clrMapOvr>
</p:sld>
</file>