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3976ed40e24f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e91cf4c22447a2"/>
  </p:sldMasterIdLst>
  <p:sldIdLst>
    <p:sldId xmlns:r="http://schemas.openxmlformats.org/officeDocument/2006/relationships" id="256" r:id="R43e9e95f47cd4493"/>
    <p:sldId xmlns:r="http://schemas.openxmlformats.org/officeDocument/2006/relationships" id="257" r:id="R6dee640ed92d46be"/>
    <p:sldId xmlns:r="http://schemas.openxmlformats.org/officeDocument/2006/relationships" id="258" r:id="Ra06c68f5f7814ee6"/>
    <p:sldId xmlns:r="http://schemas.openxmlformats.org/officeDocument/2006/relationships" id="259" r:id="Rb909b5eef4d641a6"/>
    <p:sldId xmlns:r="http://schemas.openxmlformats.org/officeDocument/2006/relationships" id="260" r:id="R46654167e7f94121"/>
    <p:sldId xmlns:r="http://schemas.openxmlformats.org/officeDocument/2006/relationships" id="261" r:id="R4181ec0c6e6041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e91cf4c22447a2" /><Relationship Type="http://schemas.openxmlformats.org/officeDocument/2006/relationships/slide" Target="/ppt/slides/slide1.xml" Id="R43e9e95f47cd4493" /><Relationship Type="http://schemas.openxmlformats.org/officeDocument/2006/relationships/slide" Target="/ppt/slides/slide2.xml" Id="R6dee640ed92d46be" /><Relationship Type="http://schemas.openxmlformats.org/officeDocument/2006/relationships/slide" Target="/ppt/slides/slide3.xml" Id="Ra06c68f5f7814ee6" /><Relationship Type="http://schemas.openxmlformats.org/officeDocument/2006/relationships/slide" Target="/ppt/slides/slide4.xml" Id="Rb909b5eef4d641a6" /><Relationship Type="http://schemas.openxmlformats.org/officeDocument/2006/relationships/slide" Target="/ppt/slides/slide5.xml" Id="R46654167e7f94121" /><Relationship Type="http://schemas.openxmlformats.org/officeDocument/2006/relationships/slide" Target="/ppt/slides/slide6.xml" Id="R4181ec0c6e6041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40bf8d1c7840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34bd2dc414773" /><Relationship Type="http://schemas.openxmlformats.org/officeDocument/2006/relationships/theme" Target="/ppt/slideMasters/theme/theme1.xml" Id="R267a1c6c9f9242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e34bd2dc4147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a01bb79af42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372a3b6a841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e404872424d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294aa91aa4a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4074a542c40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4e94110b94d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PETORS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Hommelvikhøgda, Malvikvegen 1565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