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8a07bf5e9f4c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2eaed63c4473a"/>
  </p:sldMasterIdLst>
  <p:sldIdLst>
    <p:sldId xmlns:r="http://schemas.openxmlformats.org/officeDocument/2006/relationships" id="256" r:id="R6d49419d83b243fe"/>
    <p:sldId xmlns:r="http://schemas.openxmlformats.org/officeDocument/2006/relationships" id="257" r:id="R1e695720904d4a8a"/>
    <p:sldId xmlns:r="http://schemas.openxmlformats.org/officeDocument/2006/relationships" id="258" r:id="Rcd3d3bf30fac4f81"/>
    <p:sldId xmlns:r="http://schemas.openxmlformats.org/officeDocument/2006/relationships" id="259" r:id="Re313fd72fcd744c1"/>
    <p:sldId xmlns:r="http://schemas.openxmlformats.org/officeDocument/2006/relationships" id="260" r:id="Rc1a476f19f7f44dc"/>
    <p:sldId xmlns:r="http://schemas.openxmlformats.org/officeDocument/2006/relationships" id="261" r:id="R7a47148e32a2437f"/>
    <p:sldId xmlns:r="http://schemas.openxmlformats.org/officeDocument/2006/relationships" id="262" r:id="Rbfb6c5c3143e4c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2eaed63c4473a" /><Relationship Type="http://schemas.openxmlformats.org/officeDocument/2006/relationships/slide" Target="/ppt/slides/slide1.xml" Id="R6d49419d83b243fe" /><Relationship Type="http://schemas.openxmlformats.org/officeDocument/2006/relationships/slide" Target="/ppt/slides/slide2.xml" Id="R1e695720904d4a8a" /><Relationship Type="http://schemas.openxmlformats.org/officeDocument/2006/relationships/slide" Target="/ppt/slides/slide3.xml" Id="Rcd3d3bf30fac4f81" /><Relationship Type="http://schemas.openxmlformats.org/officeDocument/2006/relationships/slide" Target="/ppt/slides/slide4.xml" Id="Re313fd72fcd744c1" /><Relationship Type="http://schemas.openxmlformats.org/officeDocument/2006/relationships/slide" Target="/ppt/slides/slide5.xml" Id="Rc1a476f19f7f44dc" /><Relationship Type="http://schemas.openxmlformats.org/officeDocument/2006/relationships/slide" Target="/ppt/slides/slide6.xml" Id="R7a47148e32a2437f" /><Relationship Type="http://schemas.openxmlformats.org/officeDocument/2006/relationships/slide" Target="/ppt/slides/slide7.xml" Id="Rbfb6c5c3143e4c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5924c0ad4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9f62d93a54c03" /><Relationship Type="http://schemas.openxmlformats.org/officeDocument/2006/relationships/theme" Target="/ppt/slideMasters/theme/theme1.xml" Id="Re941d13df97845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19f62d93a54c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8051c15c648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ebd0de2a43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07fb8d289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3bf7670e4e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3dec7d025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96a63abc7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1e1218799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