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cdf40844a4b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062edd4484f77"/>
  </p:sldMasterIdLst>
  <p:sldIdLst>
    <p:sldId xmlns:r="http://schemas.openxmlformats.org/officeDocument/2006/relationships" id="256" r:id="Rbba7b7e6d674403f"/>
    <p:sldId xmlns:r="http://schemas.openxmlformats.org/officeDocument/2006/relationships" id="257" r:id="R466af63a2fd1409b"/>
    <p:sldId xmlns:r="http://schemas.openxmlformats.org/officeDocument/2006/relationships" id="258" r:id="R3346a0057dc0442b"/>
    <p:sldId xmlns:r="http://schemas.openxmlformats.org/officeDocument/2006/relationships" id="259" r:id="R5371071f6a6d4a78"/>
    <p:sldId xmlns:r="http://schemas.openxmlformats.org/officeDocument/2006/relationships" id="260" r:id="Raaadd0182bf94384"/>
    <p:sldId xmlns:r="http://schemas.openxmlformats.org/officeDocument/2006/relationships" id="261" r:id="R20fb8f422b4c47b9"/>
    <p:sldId xmlns:r="http://schemas.openxmlformats.org/officeDocument/2006/relationships" id="262" r:id="R15c6396ed097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062edd4484f77" /><Relationship Type="http://schemas.openxmlformats.org/officeDocument/2006/relationships/slide" Target="/ppt/slides/slide1.xml" Id="Rbba7b7e6d674403f" /><Relationship Type="http://schemas.openxmlformats.org/officeDocument/2006/relationships/slide" Target="/ppt/slides/slide2.xml" Id="R466af63a2fd1409b" /><Relationship Type="http://schemas.openxmlformats.org/officeDocument/2006/relationships/slide" Target="/ppt/slides/slide3.xml" Id="R3346a0057dc0442b" /><Relationship Type="http://schemas.openxmlformats.org/officeDocument/2006/relationships/slide" Target="/ppt/slides/slide4.xml" Id="R5371071f6a6d4a78" /><Relationship Type="http://schemas.openxmlformats.org/officeDocument/2006/relationships/slide" Target="/ppt/slides/slide5.xml" Id="Raaadd0182bf94384" /><Relationship Type="http://schemas.openxmlformats.org/officeDocument/2006/relationships/slide" Target="/ppt/slides/slide6.xml" Id="R20fb8f422b4c47b9" /><Relationship Type="http://schemas.openxmlformats.org/officeDocument/2006/relationships/slide" Target="/ppt/slides/slide7.xml" Id="R15c6396ed097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b7c36e2004e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38ac41a5143da" /><Relationship Type="http://schemas.openxmlformats.org/officeDocument/2006/relationships/theme" Target="/ppt/slideMasters/theme/theme1.xml" Id="R66c1ab4126bc4e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e38ac41a5143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807c782e449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b959ce0ce44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8f9969b75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8d4b8c463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78725b6d14a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d305bb88a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c276d206144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MÆLEN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48 058 979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104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989 219 456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MÆLEN HOLDING AS</a:t>
            </a:r>
          </a:p>
        </p:txBody>
      </p:sp>
    </p:spTree>
  </p:cSld>
  <p:clrMapOvr>
    <a:masterClrMapping xmlns:a="http://schemas.openxmlformats.org/drawingml/2006/main"/>
  </p:clrMapOvr>
</p:sld>
</file>